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315" r:id="rId2"/>
    <p:sldId id="316" r:id="rId3"/>
    <p:sldId id="317" r:id="rId4"/>
    <p:sldId id="318" r:id="rId5"/>
    <p:sldId id="319" r:id="rId6"/>
    <p:sldId id="320" r:id="rId7"/>
    <p:sldId id="321" r:id="rId8"/>
    <p:sldId id="322" r:id="rId9"/>
    <p:sldId id="32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E8ED"/>
    <a:srgbClr val="EBE3EF"/>
    <a:srgbClr val="F9E8DE"/>
    <a:srgbClr val="F2F7E9"/>
    <a:srgbClr val="EAEAF0"/>
    <a:srgbClr val="CAD1DC"/>
    <a:srgbClr val="CB3D85"/>
    <a:srgbClr val="E82625"/>
    <a:srgbClr val="00688D"/>
    <a:srgbClr val="9227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08"/>
    <p:restoredTop sz="96405"/>
  </p:normalViewPr>
  <p:slideViewPr>
    <p:cSldViewPr snapToGrid="0" snapToObjects="1">
      <p:cViewPr varScale="1">
        <p:scale>
          <a:sx n="87" d="100"/>
          <a:sy n="87" d="100"/>
        </p:scale>
        <p:origin x="714" y="96"/>
      </p:cViewPr>
      <p:guideLst/>
    </p:cSldViewPr>
  </p:slideViewPr>
  <p:notesTextViewPr>
    <p:cViewPr>
      <p:scale>
        <a:sx n="1" d="1"/>
        <a:sy n="1" d="1"/>
      </p:scale>
      <p:origin x="0" y="0"/>
    </p:cViewPr>
  </p:notesTextViewPr>
  <p:notesViewPr>
    <p:cSldViewPr snapToGrid="0" snapToObjects="1">
      <p:cViewPr varScale="1">
        <p:scale>
          <a:sx n="148" d="100"/>
          <a:sy n="148" d="100"/>
        </p:scale>
        <p:origin x="407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814920-988E-4847-9344-DA02B6D9988B}" type="datetimeFigureOut">
              <a:rPr lang="en-US" smtClean="0"/>
              <a:t>9/6/2024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15B81-3642-6C4D-98F3-4E3EDDFF3AD9}" type="slidenum">
              <a:rPr lang="en-US" smtClean="0"/>
              <a:t>‹#›</a:t>
            </a:fld>
            <a:endParaRPr lang="en-US"/>
          </a:p>
        </p:txBody>
      </p:sp>
    </p:spTree>
    <p:extLst>
      <p:ext uri="{BB962C8B-B14F-4D97-AF65-F5344CB8AC3E}">
        <p14:creationId xmlns:p14="http://schemas.microsoft.com/office/powerpoint/2010/main" val="2731897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58E54-070A-5546-831D-CC3F1B02437F}"/>
              </a:ext>
            </a:extLst>
          </p:cNvPr>
          <p:cNvSpPr>
            <a:spLocks noGrp="1"/>
          </p:cNvSpPr>
          <p:nvPr>
            <p:ph type="ctrTitle"/>
          </p:nvPr>
        </p:nvSpPr>
        <p:spPr>
          <a:xfrm>
            <a:off x="1524000" y="4425494"/>
            <a:ext cx="9144000" cy="944563"/>
          </a:xfrm>
        </p:spPr>
        <p:txBody>
          <a:bodyPr anchor="b">
            <a:noAutofit/>
          </a:bodyPr>
          <a:lstStyle>
            <a:lvl1pPr algn="ctr">
              <a:defRPr sz="4800">
                <a:solidFill>
                  <a:srgbClr val="2F3386"/>
                </a:solidFill>
                <a:latin typeface="Arial Rounded MT Bold" panose="020F0704030504030204" pitchFamily="34"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73790AE4-60D6-5040-9CFF-92A75C7E1B3E}"/>
              </a:ext>
            </a:extLst>
          </p:cNvPr>
          <p:cNvSpPr>
            <a:spLocks noGrp="1"/>
          </p:cNvSpPr>
          <p:nvPr>
            <p:ph type="subTitle" idx="1"/>
          </p:nvPr>
        </p:nvSpPr>
        <p:spPr>
          <a:xfrm>
            <a:off x="1524000" y="5462133"/>
            <a:ext cx="9144000" cy="475692"/>
          </a:xfrm>
        </p:spPr>
        <p:txBody>
          <a:bodyPr/>
          <a:lstStyle>
            <a:lvl1pPr marL="0" indent="0" algn="ctr">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84647108-AA62-E44D-BD3A-6F9F0D1C1C5D}"/>
              </a:ext>
            </a:extLst>
          </p:cNvPr>
          <p:cNvSpPr>
            <a:spLocks noGrp="1"/>
          </p:cNvSpPr>
          <p:nvPr>
            <p:ph type="dt" sz="half" idx="10"/>
          </p:nvPr>
        </p:nvSpPr>
        <p:spPr/>
        <p:txBody>
          <a:bodyPr/>
          <a:lstStyle/>
          <a:p>
            <a:fld id="{06207163-D94C-074A-AFCD-DF1C774591B0}" type="datetimeFigureOut">
              <a:rPr lang="en-US" smtClean="0"/>
              <a:t>9/6/2024</a:t>
            </a:fld>
            <a:endParaRPr lang="en-US"/>
          </a:p>
        </p:txBody>
      </p:sp>
      <p:sp>
        <p:nvSpPr>
          <p:cNvPr id="5" name="Footer Placeholder 4">
            <a:extLst>
              <a:ext uri="{FF2B5EF4-FFF2-40B4-BE49-F238E27FC236}">
                <a16:creationId xmlns:a16="http://schemas.microsoft.com/office/drawing/2014/main" id="{DB8071F8-F56A-AD46-8DF9-E59A084A90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C3C15E-7644-0B41-8E1B-7E8DEF80FB95}"/>
              </a:ext>
            </a:extLst>
          </p:cNvPr>
          <p:cNvSpPr>
            <a:spLocks noGrp="1"/>
          </p:cNvSpPr>
          <p:nvPr>
            <p:ph type="sldNum" sz="quarter" idx="12"/>
          </p:nvPr>
        </p:nvSpPr>
        <p:spPr/>
        <p:txBody>
          <a:bodyPr/>
          <a:lstStyle/>
          <a:p>
            <a:fld id="{89B7CEEE-1DF3-5840-910D-511CC3340C26}" type="slidenum">
              <a:rPr lang="en-US" smtClean="0"/>
              <a:t>‹#›</a:t>
            </a:fld>
            <a:endParaRPr lang="en-US"/>
          </a:p>
        </p:txBody>
      </p:sp>
      <p:pic>
        <p:nvPicPr>
          <p:cNvPr id="7" name="Picture 6">
            <a:extLst>
              <a:ext uri="{FF2B5EF4-FFF2-40B4-BE49-F238E27FC236}">
                <a16:creationId xmlns:a16="http://schemas.microsoft.com/office/drawing/2014/main" id="{E78066AB-EC2F-C04C-ACA4-29BE0A397338}"/>
              </a:ext>
            </a:extLst>
          </p:cNvPr>
          <p:cNvPicPr>
            <a:picLocks noChangeAspect="1"/>
          </p:cNvPicPr>
          <p:nvPr userDrawn="1"/>
        </p:nvPicPr>
        <p:blipFill>
          <a:blip r:embed="rId2"/>
          <a:stretch>
            <a:fillRect/>
          </a:stretch>
        </p:blipFill>
        <p:spPr>
          <a:xfrm>
            <a:off x="0" y="0"/>
            <a:ext cx="1814218" cy="6858000"/>
          </a:xfrm>
          <a:prstGeom prst="rect">
            <a:avLst/>
          </a:prstGeom>
        </p:spPr>
      </p:pic>
      <p:pic>
        <p:nvPicPr>
          <p:cNvPr id="8" name="Picture 7">
            <a:extLst>
              <a:ext uri="{FF2B5EF4-FFF2-40B4-BE49-F238E27FC236}">
                <a16:creationId xmlns:a16="http://schemas.microsoft.com/office/drawing/2014/main" id="{4EC4977B-6FD7-684A-B116-5BE192F6627D}"/>
              </a:ext>
            </a:extLst>
          </p:cNvPr>
          <p:cNvPicPr>
            <a:picLocks noChangeAspect="1"/>
          </p:cNvPicPr>
          <p:nvPr userDrawn="1"/>
        </p:nvPicPr>
        <p:blipFill>
          <a:blip r:embed="rId3"/>
          <a:stretch>
            <a:fillRect/>
          </a:stretch>
        </p:blipFill>
        <p:spPr>
          <a:xfrm>
            <a:off x="10337800" y="2565400"/>
            <a:ext cx="1854200" cy="4292600"/>
          </a:xfrm>
          <a:prstGeom prst="rect">
            <a:avLst/>
          </a:prstGeom>
        </p:spPr>
      </p:pic>
      <p:pic>
        <p:nvPicPr>
          <p:cNvPr id="10" name="Content Placeholder 4">
            <a:extLst>
              <a:ext uri="{FF2B5EF4-FFF2-40B4-BE49-F238E27FC236}">
                <a16:creationId xmlns:a16="http://schemas.microsoft.com/office/drawing/2014/main" id="{158C9BCA-BEC3-4549-9089-3D364A4E3418}"/>
              </a:ext>
            </a:extLst>
          </p:cNvPr>
          <p:cNvPicPr>
            <a:picLocks noChangeAspect="1"/>
          </p:cNvPicPr>
          <p:nvPr userDrawn="1"/>
        </p:nvPicPr>
        <p:blipFill>
          <a:blip r:embed="rId4"/>
          <a:stretch>
            <a:fillRect/>
          </a:stretch>
        </p:blipFill>
        <p:spPr>
          <a:xfrm>
            <a:off x="3840795" y="2147300"/>
            <a:ext cx="4510410" cy="2046740"/>
          </a:xfrm>
          <a:prstGeom prst="rect">
            <a:avLst/>
          </a:prstGeom>
        </p:spPr>
      </p:pic>
    </p:spTree>
    <p:extLst>
      <p:ext uri="{BB962C8B-B14F-4D97-AF65-F5344CB8AC3E}">
        <p14:creationId xmlns:p14="http://schemas.microsoft.com/office/powerpoint/2010/main" val="1778702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3218186B-CA86-6849-9735-35C85B00278F}"/>
              </a:ext>
            </a:extLst>
          </p:cNvPr>
          <p:cNvSpPr/>
          <p:nvPr userDrawn="1"/>
        </p:nvSpPr>
        <p:spPr>
          <a:xfrm rot="6868426">
            <a:off x="9719027" y="4172752"/>
            <a:ext cx="4676224" cy="1778280"/>
          </a:xfrm>
          <a:custGeom>
            <a:avLst/>
            <a:gdLst>
              <a:gd name="connsiteX0" fmla="*/ 0 w 4676224"/>
              <a:gd name="connsiteY0" fmla="*/ 1778280 h 1778280"/>
              <a:gd name="connsiteX1" fmla="*/ 3906818 w 4676224"/>
              <a:gd name="connsiteY1" fmla="*/ 0 h 1778280"/>
              <a:gd name="connsiteX2" fmla="*/ 4676224 w 4676224"/>
              <a:gd name="connsiteY2" fmla="*/ 1690359 h 1778280"/>
              <a:gd name="connsiteX3" fmla="*/ 4592384 w 4676224"/>
              <a:gd name="connsiteY3" fmla="*/ 1721045 h 1778280"/>
              <a:gd name="connsiteX4" fmla="*/ 4213813 w 4676224"/>
              <a:gd name="connsiteY4" fmla="*/ 1778280 h 1778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6224" h="1778280">
                <a:moveTo>
                  <a:pt x="0" y="1778280"/>
                </a:moveTo>
                <a:lnTo>
                  <a:pt x="3906818" y="0"/>
                </a:lnTo>
                <a:lnTo>
                  <a:pt x="4676224" y="1690359"/>
                </a:lnTo>
                <a:lnTo>
                  <a:pt x="4592384" y="1721045"/>
                </a:lnTo>
                <a:cubicBezTo>
                  <a:pt x="4472794" y="1758242"/>
                  <a:pt x="4345643" y="1778280"/>
                  <a:pt x="4213813" y="1778280"/>
                </a:cubicBezTo>
                <a:close/>
              </a:path>
            </a:pathLst>
          </a:custGeom>
          <a:solidFill>
            <a:srgbClr val="6DCFF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5">
            <a:extLst>
              <a:ext uri="{FF2B5EF4-FFF2-40B4-BE49-F238E27FC236}">
                <a16:creationId xmlns:a16="http://schemas.microsoft.com/office/drawing/2014/main" id="{B373FE4E-A33A-6845-BF4A-C309696F82DB}"/>
              </a:ext>
            </a:extLst>
          </p:cNvPr>
          <p:cNvSpPr/>
          <p:nvPr userDrawn="1"/>
        </p:nvSpPr>
        <p:spPr>
          <a:xfrm rot="6441947">
            <a:off x="-3382474" y="2163638"/>
            <a:ext cx="6891905" cy="2018573"/>
          </a:xfrm>
          <a:custGeom>
            <a:avLst/>
            <a:gdLst>
              <a:gd name="connsiteX0" fmla="*/ 437124 w 6891905"/>
              <a:gd name="connsiteY0" fmla="*/ 2018573 h 2018573"/>
              <a:gd name="connsiteX1" fmla="*/ 0 w 6891905"/>
              <a:gd name="connsiteY1" fmla="*/ 620786 h 2018573"/>
              <a:gd name="connsiteX2" fmla="*/ 36149 w 6891905"/>
              <a:gd name="connsiteY2" fmla="*/ 561284 h 2018573"/>
              <a:gd name="connsiteX3" fmla="*/ 1091797 w 6891905"/>
              <a:gd name="connsiteY3" fmla="*/ 0 h 2018573"/>
              <a:gd name="connsiteX4" fmla="*/ 6891905 w 6891905"/>
              <a:gd name="connsiteY4" fmla="*/ 0 h 2018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1905" h="2018573">
                <a:moveTo>
                  <a:pt x="437124" y="2018573"/>
                </a:moveTo>
                <a:lnTo>
                  <a:pt x="0" y="620786"/>
                </a:lnTo>
                <a:lnTo>
                  <a:pt x="36149" y="561284"/>
                </a:lnTo>
                <a:cubicBezTo>
                  <a:pt x="264929" y="222645"/>
                  <a:pt x="652362" y="0"/>
                  <a:pt x="1091797" y="0"/>
                </a:cubicBezTo>
                <a:lnTo>
                  <a:pt x="6891905" y="0"/>
                </a:lnTo>
                <a:close/>
              </a:path>
            </a:pathLst>
          </a:custGeom>
          <a:solidFill>
            <a:srgbClr val="E11E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Date Placeholder 1">
            <a:extLst>
              <a:ext uri="{FF2B5EF4-FFF2-40B4-BE49-F238E27FC236}">
                <a16:creationId xmlns:a16="http://schemas.microsoft.com/office/drawing/2014/main" id="{3A92779D-CE2D-4240-AD2B-C5E08FEE6B94}"/>
              </a:ext>
            </a:extLst>
          </p:cNvPr>
          <p:cNvSpPr>
            <a:spLocks noGrp="1"/>
          </p:cNvSpPr>
          <p:nvPr>
            <p:ph type="dt" sz="half" idx="10"/>
          </p:nvPr>
        </p:nvSpPr>
        <p:spPr/>
        <p:txBody>
          <a:bodyPr/>
          <a:lstStyle/>
          <a:p>
            <a:fld id="{06207163-D94C-074A-AFCD-DF1C774591B0}" type="datetimeFigureOut">
              <a:rPr lang="en-US" smtClean="0"/>
              <a:t>9/6/2024</a:t>
            </a:fld>
            <a:endParaRPr lang="en-US"/>
          </a:p>
        </p:txBody>
      </p:sp>
      <p:sp>
        <p:nvSpPr>
          <p:cNvPr id="3" name="Footer Placeholder 2">
            <a:extLst>
              <a:ext uri="{FF2B5EF4-FFF2-40B4-BE49-F238E27FC236}">
                <a16:creationId xmlns:a16="http://schemas.microsoft.com/office/drawing/2014/main" id="{BA603CE0-BD18-3E40-816B-EE29C72DA2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34DEC7-0016-1445-9416-D229B8886DA3}"/>
              </a:ext>
            </a:extLst>
          </p:cNvPr>
          <p:cNvSpPr>
            <a:spLocks noGrp="1"/>
          </p:cNvSpPr>
          <p:nvPr>
            <p:ph type="sldNum" sz="quarter" idx="12"/>
          </p:nvPr>
        </p:nvSpPr>
        <p:spPr/>
        <p:txBody>
          <a:bodyPr/>
          <a:lstStyle/>
          <a:p>
            <a:fld id="{89B7CEEE-1DF3-5840-910D-511CC3340C26}" type="slidenum">
              <a:rPr lang="en-US" smtClean="0"/>
              <a:t>‹#›</a:t>
            </a:fld>
            <a:endParaRPr lang="en-US"/>
          </a:p>
        </p:txBody>
      </p:sp>
    </p:spTree>
    <p:extLst>
      <p:ext uri="{BB962C8B-B14F-4D97-AF65-F5344CB8AC3E}">
        <p14:creationId xmlns:p14="http://schemas.microsoft.com/office/powerpoint/2010/main" val="266425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2C74BFCD-D989-E34A-B66F-0AB7E8676885}"/>
              </a:ext>
            </a:extLst>
          </p:cNvPr>
          <p:cNvSpPr/>
          <p:nvPr userDrawn="1"/>
        </p:nvSpPr>
        <p:spPr>
          <a:xfrm rot="6868426">
            <a:off x="9719027" y="4172752"/>
            <a:ext cx="4676224" cy="1778280"/>
          </a:xfrm>
          <a:custGeom>
            <a:avLst/>
            <a:gdLst>
              <a:gd name="connsiteX0" fmla="*/ 0 w 4676224"/>
              <a:gd name="connsiteY0" fmla="*/ 1778280 h 1778280"/>
              <a:gd name="connsiteX1" fmla="*/ 3906818 w 4676224"/>
              <a:gd name="connsiteY1" fmla="*/ 0 h 1778280"/>
              <a:gd name="connsiteX2" fmla="*/ 4676224 w 4676224"/>
              <a:gd name="connsiteY2" fmla="*/ 1690359 h 1778280"/>
              <a:gd name="connsiteX3" fmla="*/ 4592384 w 4676224"/>
              <a:gd name="connsiteY3" fmla="*/ 1721045 h 1778280"/>
              <a:gd name="connsiteX4" fmla="*/ 4213813 w 4676224"/>
              <a:gd name="connsiteY4" fmla="*/ 1778280 h 1778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6224" h="1778280">
                <a:moveTo>
                  <a:pt x="0" y="1778280"/>
                </a:moveTo>
                <a:lnTo>
                  <a:pt x="3906818" y="0"/>
                </a:lnTo>
                <a:lnTo>
                  <a:pt x="4676224" y="1690359"/>
                </a:lnTo>
                <a:lnTo>
                  <a:pt x="4592384" y="1721045"/>
                </a:lnTo>
                <a:cubicBezTo>
                  <a:pt x="4472794" y="1758242"/>
                  <a:pt x="4345643" y="1778280"/>
                  <a:pt x="4213813" y="1778280"/>
                </a:cubicBezTo>
                <a:close/>
              </a:path>
            </a:pathLst>
          </a:custGeom>
          <a:solidFill>
            <a:srgbClr val="6DCFF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8">
            <a:extLst>
              <a:ext uri="{FF2B5EF4-FFF2-40B4-BE49-F238E27FC236}">
                <a16:creationId xmlns:a16="http://schemas.microsoft.com/office/drawing/2014/main" id="{6264D62B-DB82-D24C-B722-DC8350F61B41}"/>
              </a:ext>
            </a:extLst>
          </p:cNvPr>
          <p:cNvSpPr/>
          <p:nvPr userDrawn="1"/>
        </p:nvSpPr>
        <p:spPr>
          <a:xfrm rot="6441947">
            <a:off x="-3382474" y="2163638"/>
            <a:ext cx="6891905" cy="2018573"/>
          </a:xfrm>
          <a:custGeom>
            <a:avLst/>
            <a:gdLst>
              <a:gd name="connsiteX0" fmla="*/ 437124 w 6891905"/>
              <a:gd name="connsiteY0" fmla="*/ 2018573 h 2018573"/>
              <a:gd name="connsiteX1" fmla="*/ 0 w 6891905"/>
              <a:gd name="connsiteY1" fmla="*/ 620786 h 2018573"/>
              <a:gd name="connsiteX2" fmla="*/ 36149 w 6891905"/>
              <a:gd name="connsiteY2" fmla="*/ 561284 h 2018573"/>
              <a:gd name="connsiteX3" fmla="*/ 1091797 w 6891905"/>
              <a:gd name="connsiteY3" fmla="*/ 0 h 2018573"/>
              <a:gd name="connsiteX4" fmla="*/ 6891905 w 6891905"/>
              <a:gd name="connsiteY4" fmla="*/ 0 h 2018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1905" h="2018573">
                <a:moveTo>
                  <a:pt x="437124" y="2018573"/>
                </a:moveTo>
                <a:lnTo>
                  <a:pt x="0" y="620786"/>
                </a:lnTo>
                <a:lnTo>
                  <a:pt x="36149" y="561284"/>
                </a:lnTo>
                <a:cubicBezTo>
                  <a:pt x="264929" y="222645"/>
                  <a:pt x="652362" y="0"/>
                  <a:pt x="1091797" y="0"/>
                </a:cubicBezTo>
                <a:lnTo>
                  <a:pt x="6891905" y="0"/>
                </a:lnTo>
                <a:close/>
              </a:path>
            </a:pathLst>
          </a:custGeom>
          <a:solidFill>
            <a:srgbClr val="E11E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975E366-2692-8642-B5DB-61C22275C06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43B76B4-DA97-CC45-8B66-BDF5047D8A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AD672F4-C7B3-594F-AD13-6C07FA6B49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29A71F3-295D-D24F-90CD-AAD4FFEE7B87}"/>
              </a:ext>
            </a:extLst>
          </p:cNvPr>
          <p:cNvSpPr>
            <a:spLocks noGrp="1"/>
          </p:cNvSpPr>
          <p:nvPr>
            <p:ph type="dt" sz="half" idx="10"/>
          </p:nvPr>
        </p:nvSpPr>
        <p:spPr/>
        <p:txBody>
          <a:bodyPr/>
          <a:lstStyle/>
          <a:p>
            <a:fld id="{06207163-D94C-074A-AFCD-DF1C774591B0}" type="datetimeFigureOut">
              <a:rPr lang="en-US" smtClean="0"/>
              <a:t>9/6/2024</a:t>
            </a:fld>
            <a:endParaRPr lang="en-US"/>
          </a:p>
        </p:txBody>
      </p:sp>
      <p:sp>
        <p:nvSpPr>
          <p:cNvPr id="6" name="Footer Placeholder 5">
            <a:extLst>
              <a:ext uri="{FF2B5EF4-FFF2-40B4-BE49-F238E27FC236}">
                <a16:creationId xmlns:a16="http://schemas.microsoft.com/office/drawing/2014/main" id="{BD044CC0-66CB-1540-A33B-690A9E2355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F11492-E30F-3645-A9EF-D7F5DB19E94C}"/>
              </a:ext>
            </a:extLst>
          </p:cNvPr>
          <p:cNvSpPr>
            <a:spLocks noGrp="1"/>
          </p:cNvSpPr>
          <p:nvPr>
            <p:ph type="sldNum" sz="quarter" idx="12"/>
          </p:nvPr>
        </p:nvSpPr>
        <p:spPr/>
        <p:txBody>
          <a:bodyPr/>
          <a:lstStyle/>
          <a:p>
            <a:fld id="{89B7CEEE-1DF3-5840-910D-511CC3340C26}" type="slidenum">
              <a:rPr lang="en-US" smtClean="0"/>
              <a:t>‹#›</a:t>
            </a:fld>
            <a:endParaRPr lang="en-US"/>
          </a:p>
        </p:txBody>
      </p:sp>
    </p:spTree>
    <p:extLst>
      <p:ext uri="{BB962C8B-B14F-4D97-AF65-F5344CB8AC3E}">
        <p14:creationId xmlns:p14="http://schemas.microsoft.com/office/powerpoint/2010/main" val="2317117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41326793-7528-7248-9B3E-2711DCC9ECDA}"/>
              </a:ext>
            </a:extLst>
          </p:cNvPr>
          <p:cNvSpPr/>
          <p:nvPr userDrawn="1"/>
        </p:nvSpPr>
        <p:spPr>
          <a:xfrm rot="6868426">
            <a:off x="9719027" y="4172752"/>
            <a:ext cx="4676224" cy="1778280"/>
          </a:xfrm>
          <a:custGeom>
            <a:avLst/>
            <a:gdLst>
              <a:gd name="connsiteX0" fmla="*/ 0 w 4676224"/>
              <a:gd name="connsiteY0" fmla="*/ 1778280 h 1778280"/>
              <a:gd name="connsiteX1" fmla="*/ 3906818 w 4676224"/>
              <a:gd name="connsiteY1" fmla="*/ 0 h 1778280"/>
              <a:gd name="connsiteX2" fmla="*/ 4676224 w 4676224"/>
              <a:gd name="connsiteY2" fmla="*/ 1690359 h 1778280"/>
              <a:gd name="connsiteX3" fmla="*/ 4592384 w 4676224"/>
              <a:gd name="connsiteY3" fmla="*/ 1721045 h 1778280"/>
              <a:gd name="connsiteX4" fmla="*/ 4213813 w 4676224"/>
              <a:gd name="connsiteY4" fmla="*/ 1778280 h 1778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6224" h="1778280">
                <a:moveTo>
                  <a:pt x="0" y="1778280"/>
                </a:moveTo>
                <a:lnTo>
                  <a:pt x="3906818" y="0"/>
                </a:lnTo>
                <a:lnTo>
                  <a:pt x="4676224" y="1690359"/>
                </a:lnTo>
                <a:lnTo>
                  <a:pt x="4592384" y="1721045"/>
                </a:lnTo>
                <a:cubicBezTo>
                  <a:pt x="4472794" y="1758242"/>
                  <a:pt x="4345643" y="1778280"/>
                  <a:pt x="4213813" y="1778280"/>
                </a:cubicBezTo>
                <a:close/>
              </a:path>
            </a:pathLst>
          </a:custGeom>
          <a:solidFill>
            <a:srgbClr val="6DCFF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8">
            <a:extLst>
              <a:ext uri="{FF2B5EF4-FFF2-40B4-BE49-F238E27FC236}">
                <a16:creationId xmlns:a16="http://schemas.microsoft.com/office/drawing/2014/main" id="{0C1AF072-057E-F64A-B6F0-519AACA9E513}"/>
              </a:ext>
            </a:extLst>
          </p:cNvPr>
          <p:cNvSpPr/>
          <p:nvPr userDrawn="1"/>
        </p:nvSpPr>
        <p:spPr>
          <a:xfrm rot="6441947">
            <a:off x="-3382474" y="2163638"/>
            <a:ext cx="6891905" cy="2018573"/>
          </a:xfrm>
          <a:custGeom>
            <a:avLst/>
            <a:gdLst>
              <a:gd name="connsiteX0" fmla="*/ 437124 w 6891905"/>
              <a:gd name="connsiteY0" fmla="*/ 2018573 h 2018573"/>
              <a:gd name="connsiteX1" fmla="*/ 0 w 6891905"/>
              <a:gd name="connsiteY1" fmla="*/ 620786 h 2018573"/>
              <a:gd name="connsiteX2" fmla="*/ 36149 w 6891905"/>
              <a:gd name="connsiteY2" fmla="*/ 561284 h 2018573"/>
              <a:gd name="connsiteX3" fmla="*/ 1091797 w 6891905"/>
              <a:gd name="connsiteY3" fmla="*/ 0 h 2018573"/>
              <a:gd name="connsiteX4" fmla="*/ 6891905 w 6891905"/>
              <a:gd name="connsiteY4" fmla="*/ 0 h 2018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1905" h="2018573">
                <a:moveTo>
                  <a:pt x="437124" y="2018573"/>
                </a:moveTo>
                <a:lnTo>
                  <a:pt x="0" y="620786"/>
                </a:lnTo>
                <a:lnTo>
                  <a:pt x="36149" y="561284"/>
                </a:lnTo>
                <a:cubicBezTo>
                  <a:pt x="264929" y="222645"/>
                  <a:pt x="652362" y="0"/>
                  <a:pt x="1091797" y="0"/>
                </a:cubicBezTo>
                <a:lnTo>
                  <a:pt x="6891905" y="0"/>
                </a:lnTo>
                <a:close/>
              </a:path>
            </a:pathLst>
          </a:custGeom>
          <a:solidFill>
            <a:srgbClr val="E11E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FF0BD6C-2F58-BA4B-8D23-0DB3E0A73B0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0D66355-48F5-1F4D-9C27-80B8CA8AB2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DB3358-B52C-554B-8BC7-29AFACEEB8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83A1476-C832-5E42-AF10-60E5DC747F99}"/>
              </a:ext>
            </a:extLst>
          </p:cNvPr>
          <p:cNvSpPr>
            <a:spLocks noGrp="1"/>
          </p:cNvSpPr>
          <p:nvPr>
            <p:ph type="dt" sz="half" idx="10"/>
          </p:nvPr>
        </p:nvSpPr>
        <p:spPr/>
        <p:txBody>
          <a:bodyPr/>
          <a:lstStyle/>
          <a:p>
            <a:fld id="{06207163-D94C-074A-AFCD-DF1C774591B0}" type="datetimeFigureOut">
              <a:rPr lang="en-US" smtClean="0"/>
              <a:t>9/6/2024</a:t>
            </a:fld>
            <a:endParaRPr lang="en-US"/>
          </a:p>
        </p:txBody>
      </p:sp>
      <p:sp>
        <p:nvSpPr>
          <p:cNvPr id="6" name="Footer Placeholder 5">
            <a:extLst>
              <a:ext uri="{FF2B5EF4-FFF2-40B4-BE49-F238E27FC236}">
                <a16:creationId xmlns:a16="http://schemas.microsoft.com/office/drawing/2014/main" id="{8A82FD94-2432-9A49-AED7-41CD9A50C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F24878-79FF-2A4B-9FE2-FB582A6208C5}"/>
              </a:ext>
            </a:extLst>
          </p:cNvPr>
          <p:cNvSpPr>
            <a:spLocks noGrp="1"/>
          </p:cNvSpPr>
          <p:nvPr>
            <p:ph type="sldNum" sz="quarter" idx="12"/>
          </p:nvPr>
        </p:nvSpPr>
        <p:spPr/>
        <p:txBody>
          <a:bodyPr/>
          <a:lstStyle/>
          <a:p>
            <a:fld id="{89B7CEEE-1DF3-5840-910D-511CC3340C26}" type="slidenum">
              <a:rPr lang="en-US" smtClean="0"/>
              <a:t>‹#›</a:t>
            </a:fld>
            <a:endParaRPr lang="en-US"/>
          </a:p>
        </p:txBody>
      </p:sp>
    </p:spTree>
    <p:extLst>
      <p:ext uri="{BB962C8B-B14F-4D97-AF65-F5344CB8AC3E}">
        <p14:creationId xmlns:p14="http://schemas.microsoft.com/office/powerpoint/2010/main" val="454443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D2E8D-B550-294F-9959-82AC7D9FD7D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65F3449-5AEA-5D4F-9210-766B1B62DE1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D8B2D47-ECFB-3540-AB7F-9F25625FF052}"/>
              </a:ext>
            </a:extLst>
          </p:cNvPr>
          <p:cNvSpPr>
            <a:spLocks noGrp="1"/>
          </p:cNvSpPr>
          <p:nvPr>
            <p:ph type="dt" sz="half" idx="10"/>
          </p:nvPr>
        </p:nvSpPr>
        <p:spPr/>
        <p:txBody>
          <a:bodyPr/>
          <a:lstStyle/>
          <a:p>
            <a:fld id="{06207163-D94C-074A-AFCD-DF1C774591B0}" type="datetimeFigureOut">
              <a:rPr lang="en-US" smtClean="0"/>
              <a:t>9/6/2024</a:t>
            </a:fld>
            <a:endParaRPr lang="en-US"/>
          </a:p>
        </p:txBody>
      </p:sp>
      <p:sp>
        <p:nvSpPr>
          <p:cNvPr id="5" name="Footer Placeholder 4">
            <a:extLst>
              <a:ext uri="{FF2B5EF4-FFF2-40B4-BE49-F238E27FC236}">
                <a16:creationId xmlns:a16="http://schemas.microsoft.com/office/drawing/2014/main" id="{815EF7CE-668D-AB41-97F1-8F87701189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2CED7C-A316-5D4F-BD11-200456502AD0}"/>
              </a:ext>
            </a:extLst>
          </p:cNvPr>
          <p:cNvSpPr>
            <a:spLocks noGrp="1"/>
          </p:cNvSpPr>
          <p:nvPr>
            <p:ph type="sldNum" sz="quarter" idx="12"/>
          </p:nvPr>
        </p:nvSpPr>
        <p:spPr/>
        <p:txBody>
          <a:bodyPr/>
          <a:lstStyle/>
          <a:p>
            <a:fld id="{89B7CEEE-1DF3-5840-910D-511CC3340C26}" type="slidenum">
              <a:rPr lang="en-US" smtClean="0"/>
              <a:t>‹#›</a:t>
            </a:fld>
            <a:endParaRPr lang="en-US"/>
          </a:p>
        </p:txBody>
      </p:sp>
      <p:sp>
        <p:nvSpPr>
          <p:cNvPr id="7" name="Freeform 6">
            <a:extLst>
              <a:ext uri="{FF2B5EF4-FFF2-40B4-BE49-F238E27FC236}">
                <a16:creationId xmlns:a16="http://schemas.microsoft.com/office/drawing/2014/main" id="{D15855C2-0EA4-E343-ACB4-2E756B99E2D0}"/>
              </a:ext>
            </a:extLst>
          </p:cNvPr>
          <p:cNvSpPr/>
          <p:nvPr userDrawn="1"/>
        </p:nvSpPr>
        <p:spPr>
          <a:xfrm rot="6868426">
            <a:off x="9719027" y="4172752"/>
            <a:ext cx="4676224" cy="1778280"/>
          </a:xfrm>
          <a:custGeom>
            <a:avLst/>
            <a:gdLst>
              <a:gd name="connsiteX0" fmla="*/ 0 w 4676224"/>
              <a:gd name="connsiteY0" fmla="*/ 1778280 h 1778280"/>
              <a:gd name="connsiteX1" fmla="*/ 3906818 w 4676224"/>
              <a:gd name="connsiteY1" fmla="*/ 0 h 1778280"/>
              <a:gd name="connsiteX2" fmla="*/ 4676224 w 4676224"/>
              <a:gd name="connsiteY2" fmla="*/ 1690359 h 1778280"/>
              <a:gd name="connsiteX3" fmla="*/ 4592384 w 4676224"/>
              <a:gd name="connsiteY3" fmla="*/ 1721045 h 1778280"/>
              <a:gd name="connsiteX4" fmla="*/ 4213813 w 4676224"/>
              <a:gd name="connsiteY4" fmla="*/ 1778280 h 1778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6224" h="1778280">
                <a:moveTo>
                  <a:pt x="0" y="1778280"/>
                </a:moveTo>
                <a:lnTo>
                  <a:pt x="3906818" y="0"/>
                </a:lnTo>
                <a:lnTo>
                  <a:pt x="4676224" y="1690359"/>
                </a:lnTo>
                <a:lnTo>
                  <a:pt x="4592384" y="1721045"/>
                </a:lnTo>
                <a:cubicBezTo>
                  <a:pt x="4472794" y="1758242"/>
                  <a:pt x="4345643" y="1778280"/>
                  <a:pt x="4213813" y="1778280"/>
                </a:cubicBezTo>
                <a:close/>
              </a:path>
            </a:pathLst>
          </a:custGeom>
          <a:solidFill>
            <a:srgbClr val="6DCFF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7">
            <a:extLst>
              <a:ext uri="{FF2B5EF4-FFF2-40B4-BE49-F238E27FC236}">
                <a16:creationId xmlns:a16="http://schemas.microsoft.com/office/drawing/2014/main" id="{AE6929A3-7AD8-104A-A88A-5C80546C7D85}"/>
              </a:ext>
            </a:extLst>
          </p:cNvPr>
          <p:cNvSpPr/>
          <p:nvPr userDrawn="1"/>
        </p:nvSpPr>
        <p:spPr>
          <a:xfrm rot="6441947">
            <a:off x="-3382474" y="2163638"/>
            <a:ext cx="6891905" cy="2018573"/>
          </a:xfrm>
          <a:custGeom>
            <a:avLst/>
            <a:gdLst>
              <a:gd name="connsiteX0" fmla="*/ 437124 w 6891905"/>
              <a:gd name="connsiteY0" fmla="*/ 2018573 h 2018573"/>
              <a:gd name="connsiteX1" fmla="*/ 0 w 6891905"/>
              <a:gd name="connsiteY1" fmla="*/ 620786 h 2018573"/>
              <a:gd name="connsiteX2" fmla="*/ 36149 w 6891905"/>
              <a:gd name="connsiteY2" fmla="*/ 561284 h 2018573"/>
              <a:gd name="connsiteX3" fmla="*/ 1091797 w 6891905"/>
              <a:gd name="connsiteY3" fmla="*/ 0 h 2018573"/>
              <a:gd name="connsiteX4" fmla="*/ 6891905 w 6891905"/>
              <a:gd name="connsiteY4" fmla="*/ 0 h 2018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1905" h="2018573">
                <a:moveTo>
                  <a:pt x="437124" y="2018573"/>
                </a:moveTo>
                <a:lnTo>
                  <a:pt x="0" y="620786"/>
                </a:lnTo>
                <a:lnTo>
                  <a:pt x="36149" y="561284"/>
                </a:lnTo>
                <a:cubicBezTo>
                  <a:pt x="264929" y="222645"/>
                  <a:pt x="652362" y="0"/>
                  <a:pt x="1091797" y="0"/>
                </a:cubicBezTo>
                <a:lnTo>
                  <a:pt x="6891905" y="0"/>
                </a:lnTo>
                <a:close/>
              </a:path>
            </a:pathLst>
          </a:custGeom>
          <a:solidFill>
            <a:srgbClr val="E11E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693214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EA06A1-2974-0745-9240-764ED72B964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8504CE9-2952-8040-ACD4-A867CB4FE1E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B44B0EB-62F2-3047-9EE6-1E0254F23ED5}"/>
              </a:ext>
            </a:extLst>
          </p:cNvPr>
          <p:cNvSpPr>
            <a:spLocks noGrp="1"/>
          </p:cNvSpPr>
          <p:nvPr>
            <p:ph type="dt" sz="half" idx="10"/>
          </p:nvPr>
        </p:nvSpPr>
        <p:spPr/>
        <p:txBody>
          <a:bodyPr/>
          <a:lstStyle/>
          <a:p>
            <a:fld id="{06207163-D94C-074A-AFCD-DF1C774591B0}" type="datetimeFigureOut">
              <a:rPr lang="en-US" smtClean="0"/>
              <a:t>9/6/2024</a:t>
            </a:fld>
            <a:endParaRPr lang="en-US"/>
          </a:p>
        </p:txBody>
      </p:sp>
      <p:sp>
        <p:nvSpPr>
          <p:cNvPr id="5" name="Footer Placeholder 4">
            <a:extLst>
              <a:ext uri="{FF2B5EF4-FFF2-40B4-BE49-F238E27FC236}">
                <a16:creationId xmlns:a16="http://schemas.microsoft.com/office/drawing/2014/main" id="{9BD1A519-764E-7740-BA91-FB07D0ADC5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453566-D126-C04F-AD6E-654C59966CCA}"/>
              </a:ext>
            </a:extLst>
          </p:cNvPr>
          <p:cNvSpPr>
            <a:spLocks noGrp="1"/>
          </p:cNvSpPr>
          <p:nvPr>
            <p:ph type="sldNum" sz="quarter" idx="12"/>
          </p:nvPr>
        </p:nvSpPr>
        <p:spPr/>
        <p:txBody>
          <a:bodyPr/>
          <a:lstStyle/>
          <a:p>
            <a:fld id="{89B7CEEE-1DF3-5840-910D-511CC3340C26}" type="slidenum">
              <a:rPr lang="en-US" smtClean="0"/>
              <a:t>‹#›</a:t>
            </a:fld>
            <a:endParaRPr lang="en-US"/>
          </a:p>
        </p:txBody>
      </p:sp>
      <p:sp>
        <p:nvSpPr>
          <p:cNvPr id="7" name="Freeform 6">
            <a:extLst>
              <a:ext uri="{FF2B5EF4-FFF2-40B4-BE49-F238E27FC236}">
                <a16:creationId xmlns:a16="http://schemas.microsoft.com/office/drawing/2014/main" id="{43D82427-AC43-664E-8E66-9BB1E1FDCBA3}"/>
              </a:ext>
            </a:extLst>
          </p:cNvPr>
          <p:cNvSpPr/>
          <p:nvPr userDrawn="1"/>
        </p:nvSpPr>
        <p:spPr>
          <a:xfrm rot="6868426">
            <a:off x="9719027" y="4172752"/>
            <a:ext cx="4676224" cy="1778280"/>
          </a:xfrm>
          <a:custGeom>
            <a:avLst/>
            <a:gdLst>
              <a:gd name="connsiteX0" fmla="*/ 0 w 4676224"/>
              <a:gd name="connsiteY0" fmla="*/ 1778280 h 1778280"/>
              <a:gd name="connsiteX1" fmla="*/ 3906818 w 4676224"/>
              <a:gd name="connsiteY1" fmla="*/ 0 h 1778280"/>
              <a:gd name="connsiteX2" fmla="*/ 4676224 w 4676224"/>
              <a:gd name="connsiteY2" fmla="*/ 1690359 h 1778280"/>
              <a:gd name="connsiteX3" fmla="*/ 4592384 w 4676224"/>
              <a:gd name="connsiteY3" fmla="*/ 1721045 h 1778280"/>
              <a:gd name="connsiteX4" fmla="*/ 4213813 w 4676224"/>
              <a:gd name="connsiteY4" fmla="*/ 1778280 h 1778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6224" h="1778280">
                <a:moveTo>
                  <a:pt x="0" y="1778280"/>
                </a:moveTo>
                <a:lnTo>
                  <a:pt x="3906818" y="0"/>
                </a:lnTo>
                <a:lnTo>
                  <a:pt x="4676224" y="1690359"/>
                </a:lnTo>
                <a:lnTo>
                  <a:pt x="4592384" y="1721045"/>
                </a:lnTo>
                <a:cubicBezTo>
                  <a:pt x="4472794" y="1758242"/>
                  <a:pt x="4345643" y="1778280"/>
                  <a:pt x="4213813" y="1778280"/>
                </a:cubicBezTo>
                <a:close/>
              </a:path>
            </a:pathLst>
          </a:custGeom>
          <a:solidFill>
            <a:srgbClr val="6DCFF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7">
            <a:extLst>
              <a:ext uri="{FF2B5EF4-FFF2-40B4-BE49-F238E27FC236}">
                <a16:creationId xmlns:a16="http://schemas.microsoft.com/office/drawing/2014/main" id="{C5A98AB5-BCF9-5A49-BF3C-726BB7F46177}"/>
              </a:ext>
            </a:extLst>
          </p:cNvPr>
          <p:cNvSpPr/>
          <p:nvPr userDrawn="1"/>
        </p:nvSpPr>
        <p:spPr>
          <a:xfrm rot="6441947">
            <a:off x="-3382474" y="2163638"/>
            <a:ext cx="6891905" cy="2018573"/>
          </a:xfrm>
          <a:custGeom>
            <a:avLst/>
            <a:gdLst>
              <a:gd name="connsiteX0" fmla="*/ 437124 w 6891905"/>
              <a:gd name="connsiteY0" fmla="*/ 2018573 h 2018573"/>
              <a:gd name="connsiteX1" fmla="*/ 0 w 6891905"/>
              <a:gd name="connsiteY1" fmla="*/ 620786 h 2018573"/>
              <a:gd name="connsiteX2" fmla="*/ 36149 w 6891905"/>
              <a:gd name="connsiteY2" fmla="*/ 561284 h 2018573"/>
              <a:gd name="connsiteX3" fmla="*/ 1091797 w 6891905"/>
              <a:gd name="connsiteY3" fmla="*/ 0 h 2018573"/>
              <a:gd name="connsiteX4" fmla="*/ 6891905 w 6891905"/>
              <a:gd name="connsiteY4" fmla="*/ 0 h 2018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1905" h="2018573">
                <a:moveTo>
                  <a:pt x="437124" y="2018573"/>
                </a:moveTo>
                <a:lnTo>
                  <a:pt x="0" y="620786"/>
                </a:lnTo>
                <a:lnTo>
                  <a:pt x="36149" y="561284"/>
                </a:lnTo>
                <a:cubicBezTo>
                  <a:pt x="264929" y="222645"/>
                  <a:pt x="652362" y="0"/>
                  <a:pt x="1091797" y="0"/>
                </a:cubicBezTo>
                <a:lnTo>
                  <a:pt x="6891905" y="0"/>
                </a:lnTo>
                <a:close/>
              </a:path>
            </a:pathLst>
          </a:custGeom>
          <a:solidFill>
            <a:srgbClr val="E11E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342503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MISC ASSETS">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92779D-CE2D-4240-AD2B-C5E08FEE6B94}"/>
              </a:ext>
            </a:extLst>
          </p:cNvPr>
          <p:cNvSpPr>
            <a:spLocks noGrp="1"/>
          </p:cNvSpPr>
          <p:nvPr>
            <p:ph type="dt" sz="half" idx="10"/>
          </p:nvPr>
        </p:nvSpPr>
        <p:spPr/>
        <p:txBody>
          <a:bodyPr/>
          <a:lstStyle/>
          <a:p>
            <a:fld id="{06207163-D94C-074A-AFCD-DF1C774591B0}" type="datetimeFigureOut">
              <a:rPr lang="en-US" smtClean="0"/>
              <a:t>9/6/2024</a:t>
            </a:fld>
            <a:endParaRPr lang="en-US"/>
          </a:p>
        </p:txBody>
      </p:sp>
      <p:sp>
        <p:nvSpPr>
          <p:cNvPr id="3" name="Footer Placeholder 2">
            <a:extLst>
              <a:ext uri="{FF2B5EF4-FFF2-40B4-BE49-F238E27FC236}">
                <a16:creationId xmlns:a16="http://schemas.microsoft.com/office/drawing/2014/main" id="{BA603CE0-BD18-3E40-816B-EE29C72DA2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34DEC7-0016-1445-9416-D229B8886DA3}"/>
              </a:ext>
            </a:extLst>
          </p:cNvPr>
          <p:cNvSpPr>
            <a:spLocks noGrp="1"/>
          </p:cNvSpPr>
          <p:nvPr>
            <p:ph type="sldNum" sz="quarter" idx="12"/>
          </p:nvPr>
        </p:nvSpPr>
        <p:spPr/>
        <p:txBody>
          <a:bodyPr/>
          <a:lstStyle/>
          <a:p>
            <a:fld id="{89B7CEEE-1DF3-5840-910D-511CC3340C26}" type="slidenum">
              <a:rPr lang="en-US" smtClean="0"/>
              <a:t>‹#›</a:t>
            </a:fld>
            <a:endParaRPr lang="en-US"/>
          </a:p>
        </p:txBody>
      </p:sp>
      <p:sp>
        <p:nvSpPr>
          <p:cNvPr id="11" name="Freeform 10">
            <a:extLst>
              <a:ext uri="{FF2B5EF4-FFF2-40B4-BE49-F238E27FC236}">
                <a16:creationId xmlns:a16="http://schemas.microsoft.com/office/drawing/2014/main" id="{86825742-024B-6141-8354-9D6B7C227B91}"/>
              </a:ext>
            </a:extLst>
          </p:cNvPr>
          <p:cNvSpPr/>
          <p:nvPr userDrawn="1"/>
        </p:nvSpPr>
        <p:spPr>
          <a:xfrm rot="6868426">
            <a:off x="9719027" y="4172752"/>
            <a:ext cx="4676224" cy="1778280"/>
          </a:xfrm>
          <a:custGeom>
            <a:avLst/>
            <a:gdLst>
              <a:gd name="connsiteX0" fmla="*/ 0 w 4676224"/>
              <a:gd name="connsiteY0" fmla="*/ 1778280 h 1778280"/>
              <a:gd name="connsiteX1" fmla="*/ 3906818 w 4676224"/>
              <a:gd name="connsiteY1" fmla="*/ 0 h 1778280"/>
              <a:gd name="connsiteX2" fmla="*/ 4676224 w 4676224"/>
              <a:gd name="connsiteY2" fmla="*/ 1690359 h 1778280"/>
              <a:gd name="connsiteX3" fmla="*/ 4592384 w 4676224"/>
              <a:gd name="connsiteY3" fmla="*/ 1721045 h 1778280"/>
              <a:gd name="connsiteX4" fmla="*/ 4213813 w 4676224"/>
              <a:gd name="connsiteY4" fmla="*/ 1778280 h 1778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6224" h="1778280">
                <a:moveTo>
                  <a:pt x="0" y="1778280"/>
                </a:moveTo>
                <a:lnTo>
                  <a:pt x="3906818" y="0"/>
                </a:lnTo>
                <a:lnTo>
                  <a:pt x="4676224" y="1690359"/>
                </a:lnTo>
                <a:lnTo>
                  <a:pt x="4592384" y="1721045"/>
                </a:lnTo>
                <a:cubicBezTo>
                  <a:pt x="4472794" y="1758242"/>
                  <a:pt x="4345643" y="1778280"/>
                  <a:pt x="4213813" y="1778280"/>
                </a:cubicBezTo>
                <a:close/>
              </a:path>
            </a:pathLst>
          </a:custGeom>
          <a:solidFill>
            <a:srgbClr val="6DCFF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11">
            <a:extLst>
              <a:ext uri="{FF2B5EF4-FFF2-40B4-BE49-F238E27FC236}">
                <a16:creationId xmlns:a16="http://schemas.microsoft.com/office/drawing/2014/main" id="{19B9A66F-E3C8-F848-A146-0D0138AD502E}"/>
              </a:ext>
            </a:extLst>
          </p:cNvPr>
          <p:cNvSpPr/>
          <p:nvPr userDrawn="1"/>
        </p:nvSpPr>
        <p:spPr>
          <a:xfrm rot="6441947">
            <a:off x="-3382474" y="2163638"/>
            <a:ext cx="6891905" cy="2018573"/>
          </a:xfrm>
          <a:custGeom>
            <a:avLst/>
            <a:gdLst>
              <a:gd name="connsiteX0" fmla="*/ 437124 w 6891905"/>
              <a:gd name="connsiteY0" fmla="*/ 2018573 h 2018573"/>
              <a:gd name="connsiteX1" fmla="*/ 0 w 6891905"/>
              <a:gd name="connsiteY1" fmla="*/ 620786 h 2018573"/>
              <a:gd name="connsiteX2" fmla="*/ 36149 w 6891905"/>
              <a:gd name="connsiteY2" fmla="*/ 561284 h 2018573"/>
              <a:gd name="connsiteX3" fmla="*/ 1091797 w 6891905"/>
              <a:gd name="connsiteY3" fmla="*/ 0 h 2018573"/>
              <a:gd name="connsiteX4" fmla="*/ 6891905 w 6891905"/>
              <a:gd name="connsiteY4" fmla="*/ 0 h 2018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1905" h="2018573">
                <a:moveTo>
                  <a:pt x="437124" y="2018573"/>
                </a:moveTo>
                <a:lnTo>
                  <a:pt x="0" y="620786"/>
                </a:lnTo>
                <a:lnTo>
                  <a:pt x="36149" y="561284"/>
                </a:lnTo>
                <a:cubicBezTo>
                  <a:pt x="264929" y="222645"/>
                  <a:pt x="652362" y="0"/>
                  <a:pt x="1091797" y="0"/>
                </a:cubicBezTo>
                <a:lnTo>
                  <a:pt x="6891905" y="0"/>
                </a:lnTo>
                <a:close/>
              </a:path>
            </a:pathLst>
          </a:custGeom>
          <a:solidFill>
            <a:srgbClr val="E11E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3" name="Content Placeholder 4">
            <a:extLst>
              <a:ext uri="{FF2B5EF4-FFF2-40B4-BE49-F238E27FC236}">
                <a16:creationId xmlns:a16="http://schemas.microsoft.com/office/drawing/2014/main" id="{C0C072FF-3513-F046-8926-52887A963621}"/>
              </a:ext>
            </a:extLst>
          </p:cNvPr>
          <p:cNvPicPr>
            <a:picLocks noChangeAspect="1"/>
          </p:cNvPicPr>
          <p:nvPr userDrawn="1"/>
        </p:nvPicPr>
        <p:blipFill>
          <a:blip r:embed="rId2"/>
          <a:stretch>
            <a:fillRect/>
          </a:stretch>
        </p:blipFill>
        <p:spPr>
          <a:xfrm>
            <a:off x="9960074" y="5522258"/>
            <a:ext cx="2021275" cy="917217"/>
          </a:xfrm>
          <a:prstGeom prst="rect">
            <a:avLst/>
          </a:prstGeom>
        </p:spPr>
      </p:pic>
      <p:sp>
        <p:nvSpPr>
          <p:cNvPr id="15" name="Oval 14">
            <a:extLst>
              <a:ext uri="{FF2B5EF4-FFF2-40B4-BE49-F238E27FC236}">
                <a16:creationId xmlns:a16="http://schemas.microsoft.com/office/drawing/2014/main" id="{184E3596-AE7A-F041-B5A3-B4A53C185561}"/>
              </a:ext>
            </a:extLst>
          </p:cNvPr>
          <p:cNvSpPr/>
          <p:nvPr userDrawn="1"/>
        </p:nvSpPr>
        <p:spPr>
          <a:xfrm>
            <a:off x="5984872" y="5522258"/>
            <a:ext cx="376181" cy="376181"/>
          </a:xfrm>
          <a:prstGeom prst="ellipse">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B8855FC-CFF8-DE4D-8D0C-2186BA8F21FE}"/>
              </a:ext>
            </a:extLst>
          </p:cNvPr>
          <p:cNvSpPr/>
          <p:nvPr userDrawn="1"/>
        </p:nvSpPr>
        <p:spPr>
          <a:xfrm>
            <a:off x="6449691" y="5522258"/>
            <a:ext cx="376181" cy="376181"/>
          </a:xfrm>
          <a:prstGeom prst="ellipse">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905D87-6122-9140-A523-894556038489}"/>
              </a:ext>
            </a:extLst>
          </p:cNvPr>
          <p:cNvSpPr txBox="1"/>
          <p:nvPr userDrawn="1"/>
        </p:nvSpPr>
        <p:spPr>
          <a:xfrm>
            <a:off x="4990070" y="4646971"/>
            <a:ext cx="3163330" cy="646331"/>
          </a:xfrm>
          <a:prstGeom prst="rect">
            <a:avLst/>
          </a:prstGeom>
          <a:noFill/>
        </p:spPr>
        <p:txBody>
          <a:bodyPr wrap="square" rtlCol="0">
            <a:spAutoFit/>
          </a:bodyPr>
          <a:lstStyle/>
          <a:p>
            <a:pPr algn="ctr"/>
            <a:r>
              <a:rPr lang="en-US" dirty="0"/>
              <a:t>Sound buttons/ vowel </a:t>
            </a:r>
            <a:r>
              <a:rPr lang="en-US" dirty="0" err="1"/>
              <a:t>colour</a:t>
            </a:r>
            <a:r>
              <a:rPr lang="en-US" dirty="0"/>
              <a:t> / consonant </a:t>
            </a:r>
            <a:r>
              <a:rPr lang="en-US" dirty="0" err="1"/>
              <a:t>colour</a:t>
            </a:r>
            <a:endParaRPr lang="en-US" dirty="0"/>
          </a:p>
        </p:txBody>
      </p:sp>
      <p:sp>
        <p:nvSpPr>
          <p:cNvPr id="19" name="Rectangle 18">
            <a:extLst>
              <a:ext uri="{FF2B5EF4-FFF2-40B4-BE49-F238E27FC236}">
                <a16:creationId xmlns:a16="http://schemas.microsoft.com/office/drawing/2014/main" id="{C184F2FC-87F5-3042-AE33-AC42C49FE36D}"/>
              </a:ext>
            </a:extLst>
          </p:cNvPr>
          <p:cNvSpPr/>
          <p:nvPr userDrawn="1"/>
        </p:nvSpPr>
        <p:spPr>
          <a:xfrm>
            <a:off x="2218727" y="1144151"/>
            <a:ext cx="464234" cy="450166"/>
          </a:xfrm>
          <a:prstGeom prst="rect">
            <a:avLst/>
          </a:prstGeom>
          <a:solidFill>
            <a:srgbClr val="0068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1232B6D-2ADC-2249-988E-0AD5C7D68A77}"/>
              </a:ext>
            </a:extLst>
          </p:cNvPr>
          <p:cNvSpPr/>
          <p:nvPr userDrawn="1"/>
        </p:nvSpPr>
        <p:spPr>
          <a:xfrm>
            <a:off x="3376127" y="1144151"/>
            <a:ext cx="464234" cy="450166"/>
          </a:xfrm>
          <a:prstGeom prst="rect">
            <a:avLst/>
          </a:prstGeom>
          <a:solidFill>
            <a:srgbClr val="2F2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6546550-1D5A-6B49-9327-26A647703E39}"/>
              </a:ext>
            </a:extLst>
          </p:cNvPr>
          <p:cNvSpPr/>
          <p:nvPr userDrawn="1"/>
        </p:nvSpPr>
        <p:spPr>
          <a:xfrm>
            <a:off x="3954827" y="1144151"/>
            <a:ext cx="464234" cy="450166"/>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A327F2E-9F46-A948-84F3-1DCF32B35C8C}"/>
              </a:ext>
            </a:extLst>
          </p:cNvPr>
          <p:cNvSpPr/>
          <p:nvPr userDrawn="1"/>
        </p:nvSpPr>
        <p:spPr>
          <a:xfrm>
            <a:off x="4553964" y="1144151"/>
            <a:ext cx="464234" cy="450166"/>
          </a:xfrm>
          <a:prstGeom prst="rect">
            <a:avLst/>
          </a:prstGeom>
          <a:solidFill>
            <a:srgbClr val="922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CAB45B8-4E8F-3B44-BFBF-7AF121498DA1}"/>
              </a:ext>
            </a:extLst>
          </p:cNvPr>
          <p:cNvSpPr/>
          <p:nvPr userDrawn="1"/>
        </p:nvSpPr>
        <p:spPr>
          <a:xfrm>
            <a:off x="3376127" y="1763130"/>
            <a:ext cx="464234" cy="450166"/>
          </a:xfrm>
          <a:prstGeom prst="rect">
            <a:avLst/>
          </a:prstGeom>
          <a:solidFill>
            <a:srgbClr val="EAEA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E7FA8C5-4AA9-1D49-9978-870B9B8F850B}"/>
              </a:ext>
            </a:extLst>
          </p:cNvPr>
          <p:cNvSpPr/>
          <p:nvPr userDrawn="1"/>
        </p:nvSpPr>
        <p:spPr>
          <a:xfrm>
            <a:off x="3954827" y="1763130"/>
            <a:ext cx="464234" cy="450166"/>
          </a:xfrm>
          <a:prstGeom prst="rect">
            <a:avLst/>
          </a:prstGeom>
          <a:solidFill>
            <a:srgbClr val="F2F7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CC06FAF-9761-7A4F-B1DB-A2260FD269F1}"/>
              </a:ext>
            </a:extLst>
          </p:cNvPr>
          <p:cNvSpPr/>
          <p:nvPr userDrawn="1"/>
        </p:nvSpPr>
        <p:spPr>
          <a:xfrm>
            <a:off x="4553964" y="1763130"/>
            <a:ext cx="464234" cy="450166"/>
          </a:xfrm>
          <a:prstGeom prst="rect">
            <a:avLst/>
          </a:prstGeom>
          <a:solidFill>
            <a:srgbClr val="EBE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2636D31-2D8A-D046-80EE-B113DD2ADF8F}"/>
              </a:ext>
            </a:extLst>
          </p:cNvPr>
          <p:cNvSpPr/>
          <p:nvPr userDrawn="1"/>
        </p:nvSpPr>
        <p:spPr>
          <a:xfrm>
            <a:off x="2218727" y="3842497"/>
            <a:ext cx="464234" cy="450166"/>
          </a:xfrm>
          <a:prstGeom prst="rect">
            <a:avLst/>
          </a:prstGeom>
          <a:solidFill>
            <a:srgbClr val="E11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94CFC28-CFF2-684E-82D6-131FC9E4F55C}"/>
              </a:ext>
            </a:extLst>
          </p:cNvPr>
          <p:cNvSpPr/>
          <p:nvPr userDrawn="1"/>
        </p:nvSpPr>
        <p:spPr>
          <a:xfrm>
            <a:off x="2797427" y="3842497"/>
            <a:ext cx="464234" cy="450166"/>
          </a:xfrm>
          <a:prstGeom prst="rect">
            <a:avLst/>
          </a:prstGeom>
          <a:solidFill>
            <a:srgbClr val="6DCF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F895053-57FA-3242-9749-180ED237220B}"/>
              </a:ext>
            </a:extLst>
          </p:cNvPr>
          <p:cNvSpPr txBox="1"/>
          <p:nvPr userDrawn="1"/>
        </p:nvSpPr>
        <p:spPr>
          <a:xfrm>
            <a:off x="2123302" y="591942"/>
            <a:ext cx="3163330" cy="369332"/>
          </a:xfrm>
          <a:prstGeom prst="rect">
            <a:avLst/>
          </a:prstGeom>
          <a:noFill/>
        </p:spPr>
        <p:txBody>
          <a:bodyPr wrap="square" rtlCol="0">
            <a:spAutoFit/>
          </a:bodyPr>
          <a:lstStyle/>
          <a:p>
            <a:pPr algn="ctr"/>
            <a:r>
              <a:rPr lang="en-US" dirty="0"/>
              <a:t>Swatches</a:t>
            </a:r>
          </a:p>
        </p:txBody>
      </p:sp>
      <p:sp>
        <p:nvSpPr>
          <p:cNvPr id="32" name="TextBox 31">
            <a:extLst>
              <a:ext uri="{FF2B5EF4-FFF2-40B4-BE49-F238E27FC236}">
                <a16:creationId xmlns:a16="http://schemas.microsoft.com/office/drawing/2014/main" id="{51ADBB19-89A7-E641-91EC-C6B4B4B74E5C}"/>
              </a:ext>
            </a:extLst>
          </p:cNvPr>
          <p:cNvSpPr txBox="1"/>
          <p:nvPr userDrawn="1"/>
        </p:nvSpPr>
        <p:spPr>
          <a:xfrm>
            <a:off x="1719958" y="3483833"/>
            <a:ext cx="369332" cy="1210962"/>
          </a:xfrm>
          <a:prstGeom prst="rect">
            <a:avLst/>
          </a:prstGeom>
          <a:noFill/>
        </p:spPr>
        <p:txBody>
          <a:bodyPr vert="vert270" wrap="square" rtlCol="0">
            <a:spAutoFit/>
          </a:bodyPr>
          <a:lstStyle/>
          <a:p>
            <a:pPr algn="ctr"/>
            <a:r>
              <a:rPr lang="en-US" sz="1200" dirty="0"/>
              <a:t>JL Branding</a:t>
            </a:r>
          </a:p>
        </p:txBody>
      </p:sp>
      <p:sp>
        <p:nvSpPr>
          <p:cNvPr id="33" name="TextBox 32">
            <a:extLst>
              <a:ext uri="{FF2B5EF4-FFF2-40B4-BE49-F238E27FC236}">
                <a16:creationId xmlns:a16="http://schemas.microsoft.com/office/drawing/2014/main" id="{EB29FFAA-8BB1-4442-9E17-8FA354CB76E4}"/>
              </a:ext>
            </a:extLst>
          </p:cNvPr>
          <p:cNvSpPr txBox="1"/>
          <p:nvPr userDrawn="1"/>
        </p:nvSpPr>
        <p:spPr>
          <a:xfrm>
            <a:off x="1719958" y="1088489"/>
            <a:ext cx="369332" cy="1210962"/>
          </a:xfrm>
          <a:prstGeom prst="rect">
            <a:avLst/>
          </a:prstGeom>
          <a:noFill/>
        </p:spPr>
        <p:txBody>
          <a:bodyPr vert="vert270" wrap="square" rtlCol="0">
            <a:spAutoFit/>
          </a:bodyPr>
          <a:lstStyle/>
          <a:p>
            <a:pPr algn="ctr"/>
            <a:r>
              <a:rPr lang="en-US" sz="1200" dirty="0"/>
              <a:t>Phase </a:t>
            </a:r>
            <a:r>
              <a:rPr lang="en-US" sz="1200" dirty="0" err="1"/>
              <a:t>colours</a:t>
            </a:r>
            <a:endParaRPr lang="en-US" sz="1200" dirty="0"/>
          </a:p>
        </p:txBody>
      </p:sp>
      <p:sp>
        <p:nvSpPr>
          <p:cNvPr id="34" name="Rectangle 33">
            <a:extLst>
              <a:ext uri="{FF2B5EF4-FFF2-40B4-BE49-F238E27FC236}">
                <a16:creationId xmlns:a16="http://schemas.microsoft.com/office/drawing/2014/main" id="{95E71D42-C416-8543-AE01-D9A8FCF35CC6}"/>
              </a:ext>
            </a:extLst>
          </p:cNvPr>
          <p:cNvSpPr/>
          <p:nvPr userDrawn="1"/>
        </p:nvSpPr>
        <p:spPr>
          <a:xfrm>
            <a:off x="2797427" y="2748572"/>
            <a:ext cx="464234" cy="450166"/>
          </a:xfrm>
          <a:prstGeom prst="rect">
            <a:avLst/>
          </a:prstGeom>
          <a:solidFill>
            <a:srgbClr val="007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54F6E015-C543-4243-A0CC-FD4EFAE1A30C}"/>
              </a:ext>
            </a:extLst>
          </p:cNvPr>
          <p:cNvSpPr/>
          <p:nvPr userDrawn="1"/>
        </p:nvSpPr>
        <p:spPr>
          <a:xfrm>
            <a:off x="3376127" y="2748572"/>
            <a:ext cx="464234" cy="450166"/>
          </a:xfrm>
          <a:prstGeom prst="rect">
            <a:avLst/>
          </a:prstGeom>
          <a:solidFill>
            <a:srgbClr val="FF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93844EC-39C7-EB4E-8F75-4C6C7399B159}"/>
              </a:ext>
            </a:extLst>
          </p:cNvPr>
          <p:cNvSpPr/>
          <p:nvPr userDrawn="1"/>
        </p:nvSpPr>
        <p:spPr>
          <a:xfrm>
            <a:off x="3954827" y="2748572"/>
            <a:ext cx="464234" cy="450166"/>
          </a:xfrm>
          <a:prstGeom prst="rect">
            <a:avLst/>
          </a:prstGeom>
          <a:solidFill>
            <a:srgbClr val="FF70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72C2D5A-AEAD-E649-9C8B-24C6D0E3819A}"/>
              </a:ext>
            </a:extLst>
          </p:cNvPr>
          <p:cNvSpPr/>
          <p:nvPr userDrawn="1"/>
        </p:nvSpPr>
        <p:spPr>
          <a:xfrm>
            <a:off x="4553964" y="2748572"/>
            <a:ext cx="464234" cy="450166"/>
          </a:xfrm>
          <a:prstGeom prst="rect">
            <a:avLst/>
          </a:prstGeom>
          <a:solidFill>
            <a:srgbClr val="FF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62084FE9-8BB3-AA48-A0BD-B86B246D43A6}"/>
              </a:ext>
            </a:extLst>
          </p:cNvPr>
          <p:cNvSpPr/>
          <p:nvPr userDrawn="1"/>
        </p:nvSpPr>
        <p:spPr>
          <a:xfrm>
            <a:off x="2218727" y="2748572"/>
            <a:ext cx="464234" cy="450166"/>
          </a:xfrm>
          <a:prstGeom prst="rect">
            <a:avLst/>
          </a:prstGeom>
          <a:solidFill>
            <a:srgbClr val="FF00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8224811-83ED-8C47-9AA4-26F52E30D0D6}"/>
              </a:ext>
            </a:extLst>
          </p:cNvPr>
          <p:cNvSpPr txBox="1"/>
          <p:nvPr userDrawn="1"/>
        </p:nvSpPr>
        <p:spPr>
          <a:xfrm>
            <a:off x="1719958" y="2388808"/>
            <a:ext cx="369332" cy="1210962"/>
          </a:xfrm>
          <a:prstGeom prst="rect">
            <a:avLst/>
          </a:prstGeom>
          <a:noFill/>
        </p:spPr>
        <p:txBody>
          <a:bodyPr vert="vert270" wrap="square" rtlCol="0">
            <a:spAutoFit/>
          </a:bodyPr>
          <a:lstStyle/>
          <a:p>
            <a:pPr algn="ctr"/>
            <a:r>
              <a:rPr lang="en-US" sz="1200" dirty="0"/>
              <a:t>Category </a:t>
            </a:r>
            <a:r>
              <a:rPr lang="en-US" sz="1200" dirty="0" err="1"/>
              <a:t>colours</a:t>
            </a:r>
            <a:endParaRPr lang="en-US" sz="1200" dirty="0"/>
          </a:p>
        </p:txBody>
      </p:sp>
      <p:sp>
        <p:nvSpPr>
          <p:cNvPr id="40" name="Rectangle 39">
            <a:extLst>
              <a:ext uri="{FF2B5EF4-FFF2-40B4-BE49-F238E27FC236}">
                <a16:creationId xmlns:a16="http://schemas.microsoft.com/office/drawing/2014/main" id="{4EF492C6-3905-4A43-AEC2-39B83F170CA6}"/>
              </a:ext>
            </a:extLst>
          </p:cNvPr>
          <p:cNvSpPr/>
          <p:nvPr userDrawn="1"/>
        </p:nvSpPr>
        <p:spPr>
          <a:xfrm>
            <a:off x="5153101" y="2748572"/>
            <a:ext cx="464234" cy="450166"/>
          </a:xfrm>
          <a:prstGeom prst="rect">
            <a:avLst/>
          </a:prstGeom>
          <a:solidFill>
            <a:srgbClr val="65C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E02DCDE4-B504-2544-93B7-7FDBAF9574E2}"/>
              </a:ext>
            </a:extLst>
          </p:cNvPr>
          <p:cNvSpPr/>
          <p:nvPr userDrawn="1"/>
        </p:nvSpPr>
        <p:spPr>
          <a:xfrm>
            <a:off x="2797427" y="1763130"/>
            <a:ext cx="464234" cy="450166"/>
          </a:xfrm>
          <a:prstGeom prst="rect">
            <a:avLst/>
          </a:prstGeom>
          <a:solidFill>
            <a:srgbClr val="FFE1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55A60B7-080F-394A-B16F-70B670239B40}"/>
              </a:ext>
            </a:extLst>
          </p:cNvPr>
          <p:cNvSpPr/>
          <p:nvPr userDrawn="1"/>
        </p:nvSpPr>
        <p:spPr>
          <a:xfrm>
            <a:off x="2797427" y="1144151"/>
            <a:ext cx="464234" cy="450166"/>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B41FD9C4-92B4-4D4D-98A9-62DA828E1AD8}"/>
              </a:ext>
            </a:extLst>
          </p:cNvPr>
          <p:cNvSpPr/>
          <p:nvPr userDrawn="1"/>
        </p:nvSpPr>
        <p:spPr>
          <a:xfrm>
            <a:off x="5153101" y="1144151"/>
            <a:ext cx="464234" cy="450166"/>
          </a:xfrm>
          <a:prstGeom prst="rect">
            <a:avLst/>
          </a:prstGeom>
          <a:solidFill>
            <a:srgbClr val="CB3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22BBD24C-0B09-6E43-9BE5-3DB3B90BB22B}"/>
              </a:ext>
            </a:extLst>
          </p:cNvPr>
          <p:cNvSpPr/>
          <p:nvPr userDrawn="1"/>
        </p:nvSpPr>
        <p:spPr>
          <a:xfrm>
            <a:off x="2218727" y="1763130"/>
            <a:ext cx="464234" cy="450166"/>
          </a:xfrm>
          <a:prstGeom prst="rect">
            <a:avLst/>
          </a:prstGeom>
          <a:solidFill>
            <a:srgbClr val="CAD1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AC8D8F42-2C66-7446-9FC2-FE1B27873B14}"/>
              </a:ext>
            </a:extLst>
          </p:cNvPr>
          <p:cNvSpPr/>
          <p:nvPr userDrawn="1"/>
        </p:nvSpPr>
        <p:spPr>
          <a:xfrm>
            <a:off x="5752755" y="1144151"/>
            <a:ext cx="464234" cy="450166"/>
          </a:xfrm>
          <a:prstGeom prst="rect">
            <a:avLst/>
          </a:prstGeom>
          <a:solidFill>
            <a:srgbClr val="E826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CC9840C-2D0F-5848-B4C4-4CD84F172360}"/>
              </a:ext>
            </a:extLst>
          </p:cNvPr>
          <p:cNvSpPr/>
          <p:nvPr userDrawn="1"/>
        </p:nvSpPr>
        <p:spPr>
          <a:xfrm>
            <a:off x="5153101" y="1763130"/>
            <a:ext cx="464234" cy="450166"/>
          </a:xfrm>
          <a:prstGeom prst="rect">
            <a:avLst/>
          </a:prstGeom>
          <a:solidFill>
            <a:srgbClr val="F3E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ED26A419-8717-8B45-8A2C-3696D9178A75}"/>
              </a:ext>
            </a:extLst>
          </p:cNvPr>
          <p:cNvSpPr/>
          <p:nvPr userDrawn="1"/>
        </p:nvSpPr>
        <p:spPr>
          <a:xfrm>
            <a:off x="5752755" y="1763130"/>
            <a:ext cx="464234" cy="450166"/>
          </a:xfrm>
          <a:prstGeom prst="rect">
            <a:avLst/>
          </a:prstGeom>
          <a:solidFill>
            <a:srgbClr val="F9E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1863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58E54-070A-5546-831D-CC3F1B02437F}"/>
              </a:ext>
            </a:extLst>
          </p:cNvPr>
          <p:cNvSpPr>
            <a:spLocks noGrp="1"/>
          </p:cNvSpPr>
          <p:nvPr>
            <p:ph type="ctrTitle"/>
          </p:nvPr>
        </p:nvSpPr>
        <p:spPr>
          <a:xfrm>
            <a:off x="1524000" y="1122363"/>
            <a:ext cx="9144000" cy="2387600"/>
          </a:xfrm>
        </p:spPr>
        <p:txBody>
          <a:bodyPr anchor="b">
            <a:normAutofit/>
          </a:bodyPr>
          <a:lstStyle>
            <a:lvl1pPr algn="ctr">
              <a:defRPr sz="5400">
                <a:solidFill>
                  <a:srgbClr val="2F3386"/>
                </a:solidFill>
                <a:latin typeface="Arial Rounded MT Bold" panose="020F0704030504030204" pitchFamily="34"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73790AE4-60D6-5040-9CFF-92A75C7E1B3E}"/>
              </a:ext>
            </a:extLst>
          </p:cNvPr>
          <p:cNvSpPr>
            <a:spLocks noGrp="1"/>
          </p:cNvSpPr>
          <p:nvPr>
            <p:ph type="subTitle" idx="1"/>
          </p:nvPr>
        </p:nvSpPr>
        <p:spPr>
          <a:xfrm>
            <a:off x="1524000" y="3793524"/>
            <a:ext cx="9144000" cy="1464276"/>
          </a:xfrm>
        </p:spPr>
        <p:txBody>
          <a:bodyPr/>
          <a:lstStyle>
            <a:lvl1pPr marL="0" indent="0" algn="ctr">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84647108-AA62-E44D-BD3A-6F9F0D1C1C5D}"/>
              </a:ext>
            </a:extLst>
          </p:cNvPr>
          <p:cNvSpPr>
            <a:spLocks noGrp="1"/>
          </p:cNvSpPr>
          <p:nvPr>
            <p:ph type="dt" sz="half" idx="10"/>
          </p:nvPr>
        </p:nvSpPr>
        <p:spPr/>
        <p:txBody>
          <a:bodyPr/>
          <a:lstStyle/>
          <a:p>
            <a:fld id="{06207163-D94C-074A-AFCD-DF1C774591B0}" type="datetimeFigureOut">
              <a:rPr lang="en-US" smtClean="0"/>
              <a:t>9/6/2024</a:t>
            </a:fld>
            <a:endParaRPr lang="en-US"/>
          </a:p>
        </p:txBody>
      </p:sp>
      <p:sp>
        <p:nvSpPr>
          <p:cNvPr id="5" name="Footer Placeholder 4">
            <a:extLst>
              <a:ext uri="{FF2B5EF4-FFF2-40B4-BE49-F238E27FC236}">
                <a16:creationId xmlns:a16="http://schemas.microsoft.com/office/drawing/2014/main" id="{DB8071F8-F56A-AD46-8DF9-E59A084A90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C3C15E-7644-0B41-8E1B-7E8DEF80FB95}"/>
              </a:ext>
            </a:extLst>
          </p:cNvPr>
          <p:cNvSpPr>
            <a:spLocks noGrp="1"/>
          </p:cNvSpPr>
          <p:nvPr>
            <p:ph type="sldNum" sz="quarter" idx="12"/>
          </p:nvPr>
        </p:nvSpPr>
        <p:spPr/>
        <p:txBody>
          <a:bodyPr/>
          <a:lstStyle/>
          <a:p>
            <a:fld id="{89B7CEEE-1DF3-5840-910D-511CC3340C26}" type="slidenum">
              <a:rPr lang="en-US" smtClean="0"/>
              <a:t>‹#›</a:t>
            </a:fld>
            <a:endParaRPr lang="en-US"/>
          </a:p>
        </p:txBody>
      </p:sp>
      <p:pic>
        <p:nvPicPr>
          <p:cNvPr id="7" name="Picture 6">
            <a:extLst>
              <a:ext uri="{FF2B5EF4-FFF2-40B4-BE49-F238E27FC236}">
                <a16:creationId xmlns:a16="http://schemas.microsoft.com/office/drawing/2014/main" id="{E78066AB-EC2F-C04C-ACA4-29BE0A397338}"/>
              </a:ext>
            </a:extLst>
          </p:cNvPr>
          <p:cNvPicPr>
            <a:picLocks noChangeAspect="1"/>
          </p:cNvPicPr>
          <p:nvPr userDrawn="1"/>
        </p:nvPicPr>
        <p:blipFill>
          <a:blip r:embed="rId2"/>
          <a:stretch>
            <a:fillRect/>
          </a:stretch>
        </p:blipFill>
        <p:spPr>
          <a:xfrm>
            <a:off x="0" y="0"/>
            <a:ext cx="1814218" cy="6858000"/>
          </a:xfrm>
          <a:prstGeom prst="rect">
            <a:avLst/>
          </a:prstGeom>
        </p:spPr>
      </p:pic>
      <p:pic>
        <p:nvPicPr>
          <p:cNvPr id="8" name="Picture 7">
            <a:extLst>
              <a:ext uri="{FF2B5EF4-FFF2-40B4-BE49-F238E27FC236}">
                <a16:creationId xmlns:a16="http://schemas.microsoft.com/office/drawing/2014/main" id="{4EC4977B-6FD7-684A-B116-5BE192F6627D}"/>
              </a:ext>
            </a:extLst>
          </p:cNvPr>
          <p:cNvPicPr>
            <a:picLocks noChangeAspect="1"/>
          </p:cNvPicPr>
          <p:nvPr userDrawn="1"/>
        </p:nvPicPr>
        <p:blipFill>
          <a:blip r:embed="rId3"/>
          <a:stretch>
            <a:fillRect/>
          </a:stretch>
        </p:blipFill>
        <p:spPr>
          <a:xfrm>
            <a:off x="10337800" y="2565400"/>
            <a:ext cx="1854200" cy="4292600"/>
          </a:xfrm>
          <a:prstGeom prst="rect">
            <a:avLst/>
          </a:prstGeom>
        </p:spPr>
      </p:pic>
      <p:pic>
        <p:nvPicPr>
          <p:cNvPr id="9" name="Content Placeholder 4">
            <a:extLst>
              <a:ext uri="{FF2B5EF4-FFF2-40B4-BE49-F238E27FC236}">
                <a16:creationId xmlns:a16="http://schemas.microsoft.com/office/drawing/2014/main" id="{C07DC868-BA81-184A-9F91-BDC6FE44C184}"/>
              </a:ext>
            </a:extLst>
          </p:cNvPr>
          <p:cNvPicPr>
            <a:picLocks noChangeAspect="1"/>
          </p:cNvPicPr>
          <p:nvPr userDrawn="1"/>
        </p:nvPicPr>
        <p:blipFill>
          <a:blip r:embed="rId4"/>
          <a:stretch>
            <a:fillRect/>
          </a:stretch>
        </p:blipFill>
        <p:spPr>
          <a:xfrm>
            <a:off x="9960074" y="5522258"/>
            <a:ext cx="2021275" cy="917217"/>
          </a:xfrm>
          <a:prstGeom prst="rect">
            <a:avLst/>
          </a:prstGeom>
        </p:spPr>
      </p:pic>
    </p:spTree>
    <p:extLst>
      <p:ext uri="{BB962C8B-B14F-4D97-AF65-F5344CB8AC3E}">
        <p14:creationId xmlns:p14="http://schemas.microsoft.com/office/powerpoint/2010/main" val="2487914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3C6D0-FD7B-4C48-AA5B-19B4138B0428}"/>
              </a:ext>
            </a:extLst>
          </p:cNvPr>
          <p:cNvSpPr>
            <a:spLocks noGrp="1"/>
          </p:cNvSpPr>
          <p:nvPr>
            <p:ph type="title" hasCustomPrompt="1"/>
          </p:nvPr>
        </p:nvSpPr>
        <p:spPr>
          <a:xfrm>
            <a:off x="2292372" y="365125"/>
            <a:ext cx="7605391" cy="1325563"/>
          </a:xfrm>
        </p:spPr>
        <p:txBody>
          <a:bodyPr/>
          <a:lstStyle>
            <a:lvl1pPr>
              <a:defRPr>
                <a:solidFill>
                  <a:srgbClr val="2F3386"/>
                </a:solidFill>
                <a:latin typeface="Arial Rounded MT Bold" panose="020F0704030504030204" pitchFamily="34" charset="77"/>
              </a:defRPr>
            </a:lvl1pPr>
          </a:lstStyle>
          <a:p>
            <a:r>
              <a:rPr lang="en-GB" dirty="0"/>
              <a:t>Insert title here</a:t>
            </a:r>
            <a:endParaRPr lang="en-US" dirty="0"/>
          </a:p>
        </p:txBody>
      </p:sp>
      <p:sp>
        <p:nvSpPr>
          <p:cNvPr id="3" name="Content Placeholder 2">
            <a:extLst>
              <a:ext uri="{FF2B5EF4-FFF2-40B4-BE49-F238E27FC236}">
                <a16:creationId xmlns:a16="http://schemas.microsoft.com/office/drawing/2014/main" id="{B6339FC0-B3AE-EB40-949C-EF333D9204C6}"/>
              </a:ext>
            </a:extLst>
          </p:cNvPr>
          <p:cNvSpPr>
            <a:spLocks noGrp="1"/>
          </p:cNvSpPr>
          <p:nvPr>
            <p:ph idx="1"/>
          </p:nvPr>
        </p:nvSpPr>
        <p:spPr>
          <a:xfrm>
            <a:off x="2292372" y="1825625"/>
            <a:ext cx="7605391" cy="4351338"/>
          </a:xfrm>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2C54D06B-6DA8-5C4C-B897-73D2F0F756B4}"/>
              </a:ext>
            </a:extLst>
          </p:cNvPr>
          <p:cNvSpPr>
            <a:spLocks noGrp="1"/>
          </p:cNvSpPr>
          <p:nvPr>
            <p:ph type="dt" sz="half" idx="10"/>
          </p:nvPr>
        </p:nvSpPr>
        <p:spPr/>
        <p:txBody>
          <a:bodyPr/>
          <a:lstStyle/>
          <a:p>
            <a:fld id="{06207163-D94C-074A-AFCD-DF1C774591B0}" type="datetimeFigureOut">
              <a:rPr lang="en-US" smtClean="0"/>
              <a:t>9/6/2024</a:t>
            </a:fld>
            <a:endParaRPr lang="en-US"/>
          </a:p>
        </p:txBody>
      </p:sp>
      <p:sp>
        <p:nvSpPr>
          <p:cNvPr id="5" name="Footer Placeholder 4">
            <a:extLst>
              <a:ext uri="{FF2B5EF4-FFF2-40B4-BE49-F238E27FC236}">
                <a16:creationId xmlns:a16="http://schemas.microsoft.com/office/drawing/2014/main" id="{A89F3EE9-8CD4-734E-BA91-704EDA13FB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5C68EF-8DFE-A040-8E64-BCC87AB7D401}"/>
              </a:ext>
            </a:extLst>
          </p:cNvPr>
          <p:cNvSpPr>
            <a:spLocks noGrp="1"/>
          </p:cNvSpPr>
          <p:nvPr>
            <p:ph type="sldNum" sz="quarter" idx="12"/>
          </p:nvPr>
        </p:nvSpPr>
        <p:spPr/>
        <p:txBody>
          <a:bodyPr/>
          <a:lstStyle/>
          <a:p>
            <a:fld id="{89B7CEEE-1DF3-5840-910D-511CC3340C26}" type="slidenum">
              <a:rPr lang="en-US" smtClean="0"/>
              <a:t>‹#›</a:t>
            </a:fld>
            <a:endParaRPr lang="en-US"/>
          </a:p>
        </p:txBody>
      </p:sp>
      <p:sp>
        <p:nvSpPr>
          <p:cNvPr id="13" name="Freeform 12">
            <a:extLst>
              <a:ext uri="{FF2B5EF4-FFF2-40B4-BE49-F238E27FC236}">
                <a16:creationId xmlns:a16="http://schemas.microsoft.com/office/drawing/2014/main" id="{07EF9CCA-67B0-8446-89BA-36FEE3161E63}"/>
              </a:ext>
            </a:extLst>
          </p:cNvPr>
          <p:cNvSpPr/>
          <p:nvPr userDrawn="1"/>
        </p:nvSpPr>
        <p:spPr>
          <a:xfrm rot="6868426">
            <a:off x="9719027" y="4172752"/>
            <a:ext cx="4676224" cy="1778280"/>
          </a:xfrm>
          <a:custGeom>
            <a:avLst/>
            <a:gdLst>
              <a:gd name="connsiteX0" fmla="*/ 0 w 4676224"/>
              <a:gd name="connsiteY0" fmla="*/ 1778280 h 1778280"/>
              <a:gd name="connsiteX1" fmla="*/ 3906818 w 4676224"/>
              <a:gd name="connsiteY1" fmla="*/ 0 h 1778280"/>
              <a:gd name="connsiteX2" fmla="*/ 4676224 w 4676224"/>
              <a:gd name="connsiteY2" fmla="*/ 1690359 h 1778280"/>
              <a:gd name="connsiteX3" fmla="*/ 4592384 w 4676224"/>
              <a:gd name="connsiteY3" fmla="*/ 1721045 h 1778280"/>
              <a:gd name="connsiteX4" fmla="*/ 4213813 w 4676224"/>
              <a:gd name="connsiteY4" fmla="*/ 1778280 h 1778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6224" h="1778280">
                <a:moveTo>
                  <a:pt x="0" y="1778280"/>
                </a:moveTo>
                <a:lnTo>
                  <a:pt x="3906818" y="0"/>
                </a:lnTo>
                <a:lnTo>
                  <a:pt x="4676224" y="1690359"/>
                </a:lnTo>
                <a:lnTo>
                  <a:pt x="4592384" y="1721045"/>
                </a:lnTo>
                <a:cubicBezTo>
                  <a:pt x="4472794" y="1758242"/>
                  <a:pt x="4345643" y="1778280"/>
                  <a:pt x="4213813" y="1778280"/>
                </a:cubicBezTo>
                <a:close/>
              </a:path>
            </a:pathLst>
          </a:custGeom>
          <a:solidFill>
            <a:srgbClr val="6DCFF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BDABE6BD-46F2-F344-AB4F-41737DF7C9ED}"/>
              </a:ext>
            </a:extLst>
          </p:cNvPr>
          <p:cNvSpPr/>
          <p:nvPr userDrawn="1"/>
        </p:nvSpPr>
        <p:spPr>
          <a:xfrm rot="6441947">
            <a:off x="-3382474" y="2163638"/>
            <a:ext cx="6891905" cy="2018573"/>
          </a:xfrm>
          <a:custGeom>
            <a:avLst/>
            <a:gdLst>
              <a:gd name="connsiteX0" fmla="*/ 437124 w 6891905"/>
              <a:gd name="connsiteY0" fmla="*/ 2018573 h 2018573"/>
              <a:gd name="connsiteX1" fmla="*/ 0 w 6891905"/>
              <a:gd name="connsiteY1" fmla="*/ 620786 h 2018573"/>
              <a:gd name="connsiteX2" fmla="*/ 36149 w 6891905"/>
              <a:gd name="connsiteY2" fmla="*/ 561284 h 2018573"/>
              <a:gd name="connsiteX3" fmla="*/ 1091797 w 6891905"/>
              <a:gd name="connsiteY3" fmla="*/ 0 h 2018573"/>
              <a:gd name="connsiteX4" fmla="*/ 6891905 w 6891905"/>
              <a:gd name="connsiteY4" fmla="*/ 0 h 2018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1905" h="2018573">
                <a:moveTo>
                  <a:pt x="437124" y="2018573"/>
                </a:moveTo>
                <a:lnTo>
                  <a:pt x="0" y="620786"/>
                </a:lnTo>
                <a:lnTo>
                  <a:pt x="36149" y="561284"/>
                </a:lnTo>
                <a:cubicBezTo>
                  <a:pt x="264929" y="222645"/>
                  <a:pt x="652362" y="0"/>
                  <a:pt x="1091797" y="0"/>
                </a:cubicBezTo>
                <a:lnTo>
                  <a:pt x="6891905" y="0"/>
                </a:lnTo>
                <a:close/>
              </a:path>
            </a:pathLst>
          </a:custGeom>
          <a:solidFill>
            <a:srgbClr val="E11E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424478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and Text Content">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F284CE22-CDD8-024F-BA04-4F314F2B8E9B}"/>
              </a:ext>
            </a:extLst>
          </p:cNvPr>
          <p:cNvSpPr>
            <a:spLocks noGrp="1"/>
          </p:cNvSpPr>
          <p:nvPr>
            <p:ph type="pic" sz="quarter" idx="13" hasCustomPrompt="1"/>
          </p:nvPr>
        </p:nvSpPr>
        <p:spPr>
          <a:xfrm>
            <a:off x="9951431" y="194946"/>
            <a:ext cx="2133009" cy="1117918"/>
          </a:xfrm>
        </p:spPr>
        <p:txBody>
          <a:bodyPr>
            <a:normAutofit/>
          </a:bodyPr>
          <a:lstStyle>
            <a:lvl1pPr marL="0" indent="0">
              <a:buNone/>
              <a:defRPr sz="1200"/>
            </a:lvl1pPr>
          </a:lstStyle>
          <a:p>
            <a:r>
              <a:rPr lang="en-US" dirty="0"/>
              <a:t>Product Category logo here </a:t>
            </a:r>
          </a:p>
          <a:p>
            <a:r>
              <a:rPr lang="en-US" dirty="0"/>
              <a:t>(this text does not show on slide)</a:t>
            </a:r>
          </a:p>
        </p:txBody>
      </p:sp>
      <p:sp>
        <p:nvSpPr>
          <p:cNvPr id="26" name="Text Placeholder 25">
            <a:extLst>
              <a:ext uri="{FF2B5EF4-FFF2-40B4-BE49-F238E27FC236}">
                <a16:creationId xmlns:a16="http://schemas.microsoft.com/office/drawing/2014/main" id="{9B018E43-562C-4949-986C-93832466834E}"/>
              </a:ext>
            </a:extLst>
          </p:cNvPr>
          <p:cNvSpPr>
            <a:spLocks noGrp="1"/>
          </p:cNvSpPr>
          <p:nvPr>
            <p:ph type="body" sz="quarter" idx="17" hasCustomPrompt="1"/>
          </p:nvPr>
        </p:nvSpPr>
        <p:spPr>
          <a:xfrm>
            <a:off x="7149345" y="4384675"/>
            <a:ext cx="2962308" cy="606425"/>
          </a:xfrm>
        </p:spPr>
        <p:txBody>
          <a:bodyPr>
            <a:normAutofit/>
          </a:bodyPr>
          <a:lstStyle>
            <a:lvl1pPr marL="0" indent="0">
              <a:buNone/>
              <a:defRPr sz="1800">
                <a:solidFill>
                  <a:schemeClr val="bg1">
                    <a:lumMod val="50000"/>
                  </a:schemeClr>
                </a:solidFill>
              </a:defRPr>
            </a:lvl1pPr>
            <a:lvl2pPr marL="457200" indent="0">
              <a:buNone/>
              <a:defRPr>
                <a:solidFill>
                  <a:schemeClr val="bg1">
                    <a:lumMod val="50000"/>
                  </a:schemeClr>
                </a:solidFill>
              </a:defRPr>
            </a:lvl2pPr>
            <a:lvl3pPr marL="914400" indent="0">
              <a:buNone/>
              <a:defRPr>
                <a:solidFill>
                  <a:schemeClr val="bg1">
                    <a:lumMod val="50000"/>
                  </a:schemeClr>
                </a:solidFill>
              </a:defRPr>
            </a:lvl3pPr>
            <a:lvl4pPr marL="1371600" indent="0">
              <a:buNone/>
              <a:defRPr>
                <a:solidFill>
                  <a:schemeClr val="bg1">
                    <a:lumMod val="50000"/>
                  </a:schemeClr>
                </a:solidFill>
              </a:defRPr>
            </a:lvl4pPr>
            <a:lvl5pPr marL="1828800" indent="0">
              <a:buNone/>
              <a:defRPr>
                <a:solidFill>
                  <a:schemeClr val="bg1">
                    <a:lumMod val="50000"/>
                  </a:schemeClr>
                </a:solidFill>
              </a:defRPr>
            </a:lvl5pPr>
          </a:lstStyle>
          <a:p>
            <a:pPr lvl="0"/>
            <a:r>
              <a:rPr lang="en-GB" dirty="0"/>
              <a:t>Grade</a:t>
            </a:r>
          </a:p>
          <a:p>
            <a:pPr lvl="0"/>
            <a:endParaRPr lang="en-US" dirty="0"/>
          </a:p>
        </p:txBody>
      </p:sp>
      <p:sp>
        <p:nvSpPr>
          <p:cNvPr id="24" name="Text Placeholder 23">
            <a:extLst>
              <a:ext uri="{FF2B5EF4-FFF2-40B4-BE49-F238E27FC236}">
                <a16:creationId xmlns:a16="http://schemas.microsoft.com/office/drawing/2014/main" id="{457AF67E-5FC8-D649-984F-A167A8AB9233}"/>
              </a:ext>
            </a:extLst>
          </p:cNvPr>
          <p:cNvSpPr>
            <a:spLocks noGrp="1"/>
          </p:cNvSpPr>
          <p:nvPr>
            <p:ph type="body" sz="quarter" idx="16" hasCustomPrompt="1"/>
          </p:nvPr>
        </p:nvSpPr>
        <p:spPr>
          <a:xfrm>
            <a:off x="6022363" y="5198961"/>
            <a:ext cx="3929069" cy="662089"/>
          </a:xfrm>
        </p:spPr>
        <p:txBody>
          <a:bodyPr>
            <a:noAutofit/>
          </a:bodyPr>
          <a:lstStyle>
            <a:lvl1pPr marL="0" indent="0">
              <a:buNone/>
              <a:defRPr sz="1800">
                <a:solidFill>
                  <a:schemeClr val="bg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Contains: Insert pieces / Specs here</a:t>
            </a:r>
            <a:endParaRPr lang="en-US" dirty="0"/>
          </a:p>
        </p:txBody>
      </p:sp>
      <p:sp>
        <p:nvSpPr>
          <p:cNvPr id="2" name="Title 1">
            <a:extLst>
              <a:ext uri="{FF2B5EF4-FFF2-40B4-BE49-F238E27FC236}">
                <a16:creationId xmlns:a16="http://schemas.microsoft.com/office/drawing/2014/main" id="{2FF0BD6C-2F58-BA4B-8D23-0DB3E0A73B0B}"/>
              </a:ext>
            </a:extLst>
          </p:cNvPr>
          <p:cNvSpPr>
            <a:spLocks noGrp="1"/>
          </p:cNvSpPr>
          <p:nvPr>
            <p:ph type="title" hasCustomPrompt="1"/>
          </p:nvPr>
        </p:nvSpPr>
        <p:spPr>
          <a:xfrm>
            <a:off x="838200" y="-72228"/>
            <a:ext cx="5073478" cy="1030519"/>
          </a:xfrm>
        </p:spPr>
        <p:txBody>
          <a:bodyPr anchor="b">
            <a:normAutofit/>
          </a:bodyPr>
          <a:lstStyle>
            <a:lvl1pPr>
              <a:defRPr sz="2600">
                <a:solidFill>
                  <a:srgbClr val="2F3386"/>
                </a:solidFill>
                <a:latin typeface="Arial Rounded MT Bold" panose="020F0704030504030204" pitchFamily="34" charset="77"/>
              </a:defRPr>
            </a:lvl1pPr>
          </a:lstStyle>
          <a:p>
            <a:r>
              <a:rPr lang="en-GB" dirty="0"/>
              <a:t>Insert Title here</a:t>
            </a:r>
            <a:endParaRPr lang="en-US" dirty="0"/>
          </a:p>
        </p:txBody>
      </p:sp>
      <p:sp>
        <p:nvSpPr>
          <p:cNvPr id="4" name="Text Placeholder 3">
            <a:extLst>
              <a:ext uri="{FF2B5EF4-FFF2-40B4-BE49-F238E27FC236}">
                <a16:creationId xmlns:a16="http://schemas.microsoft.com/office/drawing/2014/main" id="{7BDB3358-B52C-554B-8BC7-29AFACEEB8BA}"/>
              </a:ext>
            </a:extLst>
          </p:cNvPr>
          <p:cNvSpPr>
            <a:spLocks noGrp="1"/>
          </p:cNvSpPr>
          <p:nvPr>
            <p:ph type="body" sz="half" idx="2" hasCustomPrompt="1"/>
          </p:nvPr>
        </p:nvSpPr>
        <p:spPr>
          <a:xfrm>
            <a:off x="6022363" y="2846865"/>
            <a:ext cx="4984583" cy="1422749"/>
          </a:xfrm>
        </p:spPr>
        <p:txBody>
          <a:bodyPr>
            <a:normAutofit/>
          </a:bodyPr>
          <a:lstStyle>
            <a:lvl1pPr marL="0" indent="0">
              <a:buNone/>
              <a:defRPr sz="1800">
                <a:solidFill>
                  <a:schemeClr val="bg1">
                    <a:lumMod val="50000"/>
                  </a:schemeClr>
                </a:solidFill>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Insert Product description here</a:t>
            </a:r>
          </a:p>
        </p:txBody>
      </p:sp>
      <p:sp>
        <p:nvSpPr>
          <p:cNvPr id="5" name="Date Placeholder 4">
            <a:extLst>
              <a:ext uri="{FF2B5EF4-FFF2-40B4-BE49-F238E27FC236}">
                <a16:creationId xmlns:a16="http://schemas.microsoft.com/office/drawing/2014/main" id="{983A1476-C832-5E42-AF10-60E5DC747F99}"/>
              </a:ext>
            </a:extLst>
          </p:cNvPr>
          <p:cNvSpPr>
            <a:spLocks noGrp="1"/>
          </p:cNvSpPr>
          <p:nvPr>
            <p:ph type="dt" sz="half" idx="10"/>
          </p:nvPr>
        </p:nvSpPr>
        <p:spPr/>
        <p:txBody>
          <a:bodyPr/>
          <a:lstStyle/>
          <a:p>
            <a:fld id="{06207163-D94C-074A-AFCD-DF1C774591B0}" type="datetimeFigureOut">
              <a:rPr lang="en-US" smtClean="0"/>
              <a:t>9/6/2024</a:t>
            </a:fld>
            <a:endParaRPr lang="en-US"/>
          </a:p>
        </p:txBody>
      </p:sp>
      <p:sp>
        <p:nvSpPr>
          <p:cNvPr id="6" name="Footer Placeholder 5">
            <a:extLst>
              <a:ext uri="{FF2B5EF4-FFF2-40B4-BE49-F238E27FC236}">
                <a16:creationId xmlns:a16="http://schemas.microsoft.com/office/drawing/2014/main" id="{8A82FD94-2432-9A49-AED7-41CD9A50C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F24878-79FF-2A4B-9FE2-FB582A6208C5}"/>
              </a:ext>
            </a:extLst>
          </p:cNvPr>
          <p:cNvSpPr>
            <a:spLocks noGrp="1"/>
          </p:cNvSpPr>
          <p:nvPr>
            <p:ph type="sldNum" sz="quarter" idx="12"/>
          </p:nvPr>
        </p:nvSpPr>
        <p:spPr/>
        <p:txBody>
          <a:bodyPr/>
          <a:lstStyle/>
          <a:p>
            <a:fld id="{89B7CEEE-1DF3-5840-910D-511CC3340C26}" type="slidenum">
              <a:rPr lang="en-US" smtClean="0"/>
              <a:t>‹#›</a:t>
            </a:fld>
            <a:endParaRPr lang="en-US"/>
          </a:p>
        </p:txBody>
      </p:sp>
      <p:sp>
        <p:nvSpPr>
          <p:cNvPr id="21" name="Text Placeholder 20">
            <a:extLst>
              <a:ext uri="{FF2B5EF4-FFF2-40B4-BE49-F238E27FC236}">
                <a16:creationId xmlns:a16="http://schemas.microsoft.com/office/drawing/2014/main" id="{2D2178EC-C144-DB42-B320-239729A651A3}"/>
              </a:ext>
            </a:extLst>
          </p:cNvPr>
          <p:cNvSpPr>
            <a:spLocks noGrp="1"/>
          </p:cNvSpPr>
          <p:nvPr>
            <p:ph type="body" sz="quarter" idx="14" hasCustomPrompt="1"/>
          </p:nvPr>
        </p:nvSpPr>
        <p:spPr>
          <a:xfrm>
            <a:off x="6022363" y="2039197"/>
            <a:ext cx="4984582" cy="299561"/>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1">
                <a:solidFill>
                  <a:srgbClr val="2F3386"/>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NZ" sz="2000" dirty="0">
                <a:solidFill>
                  <a:srgbClr val="2F3386"/>
                </a:solidFill>
                <a:latin typeface="VAGRundschriftDLig" panose="00000400000000000000" pitchFamily="50" charset="0"/>
              </a:rPr>
              <a:t>SKU: </a:t>
            </a:r>
            <a:r>
              <a:rPr lang="en-GB" dirty="0"/>
              <a:t>Insert SKU code here</a:t>
            </a:r>
            <a:endParaRPr lang="en-US" dirty="0"/>
          </a:p>
        </p:txBody>
      </p:sp>
      <p:sp>
        <p:nvSpPr>
          <p:cNvPr id="22" name="Text Placeholder 20">
            <a:extLst>
              <a:ext uri="{FF2B5EF4-FFF2-40B4-BE49-F238E27FC236}">
                <a16:creationId xmlns:a16="http://schemas.microsoft.com/office/drawing/2014/main" id="{EC2EA2F0-4E00-B846-B5D5-2E7C21B6C386}"/>
              </a:ext>
            </a:extLst>
          </p:cNvPr>
          <p:cNvSpPr>
            <a:spLocks noGrp="1"/>
          </p:cNvSpPr>
          <p:nvPr>
            <p:ph type="body" sz="quarter" idx="15" hasCustomPrompt="1"/>
          </p:nvPr>
        </p:nvSpPr>
        <p:spPr>
          <a:xfrm>
            <a:off x="6022363" y="2446969"/>
            <a:ext cx="4976432" cy="299561"/>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a:solidFill>
                  <a:srgbClr val="2F3386"/>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NZ" sz="2000" dirty="0">
                <a:solidFill>
                  <a:srgbClr val="2F3386"/>
                </a:solidFill>
                <a:latin typeface="VAGRundschriftDLig" panose="00000400000000000000" pitchFamily="50" charset="0"/>
              </a:rPr>
              <a:t>MSRP: </a:t>
            </a:r>
            <a:r>
              <a:rPr lang="en-GB" dirty="0"/>
              <a:t>Insert price here</a:t>
            </a:r>
            <a:endParaRPr lang="en-US" dirty="0"/>
          </a:p>
        </p:txBody>
      </p:sp>
      <p:sp>
        <p:nvSpPr>
          <p:cNvPr id="28" name="Text Placeholder 27">
            <a:extLst>
              <a:ext uri="{FF2B5EF4-FFF2-40B4-BE49-F238E27FC236}">
                <a16:creationId xmlns:a16="http://schemas.microsoft.com/office/drawing/2014/main" id="{66F92183-363A-E045-AB9D-6A4858CD99FA}"/>
              </a:ext>
            </a:extLst>
          </p:cNvPr>
          <p:cNvSpPr>
            <a:spLocks noGrp="1"/>
          </p:cNvSpPr>
          <p:nvPr>
            <p:ph type="body" sz="quarter" idx="18" hasCustomPrompt="1"/>
          </p:nvPr>
        </p:nvSpPr>
        <p:spPr>
          <a:xfrm>
            <a:off x="6022363" y="4384675"/>
            <a:ext cx="975403" cy="606425"/>
          </a:xfrm>
        </p:spPr>
        <p:txBody>
          <a:bodyPr>
            <a:noAutofit/>
          </a:bodyPr>
          <a:lstStyle>
            <a:lvl1pPr marL="0" indent="0">
              <a:buNone/>
              <a:defRPr sz="1800">
                <a:solidFill>
                  <a:schemeClr val="bg1">
                    <a:lumMod val="50000"/>
                  </a:schemeClr>
                </a:solidFill>
              </a:defRPr>
            </a:lvl1pPr>
            <a:lvl2pPr marL="457200" indent="0">
              <a:buNone/>
              <a:defRPr sz="1800">
                <a:solidFill>
                  <a:schemeClr val="bg1">
                    <a:lumMod val="50000"/>
                  </a:schemeClr>
                </a:solidFill>
              </a:defRPr>
            </a:lvl2pPr>
            <a:lvl3pPr marL="914400" indent="0">
              <a:buNone/>
              <a:defRPr sz="1800">
                <a:solidFill>
                  <a:schemeClr val="bg1">
                    <a:lumMod val="50000"/>
                  </a:schemeClr>
                </a:solidFill>
              </a:defRPr>
            </a:lvl3pPr>
            <a:lvl4pPr marL="1371600" indent="0">
              <a:buNone/>
              <a:defRPr sz="1800">
                <a:solidFill>
                  <a:schemeClr val="bg1">
                    <a:lumMod val="50000"/>
                  </a:schemeClr>
                </a:solidFill>
              </a:defRPr>
            </a:lvl4pPr>
            <a:lvl5pPr marL="1828800" indent="0">
              <a:buNone/>
              <a:defRPr sz="1800">
                <a:solidFill>
                  <a:schemeClr val="bg1">
                    <a:lumMod val="50000"/>
                  </a:schemeClr>
                </a:solidFill>
              </a:defRPr>
            </a:lvl5pPr>
          </a:lstStyle>
          <a:p>
            <a:pPr lvl="0"/>
            <a:r>
              <a:rPr lang="en-GB" dirty="0"/>
              <a:t>Age</a:t>
            </a:r>
            <a:endParaRPr lang="en-US" dirty="0"/>
          </a:p>
        </p:txBody>
      </p:sp>
      <p:sp>
        <p:nvSpPr>
          <p:cNvPr id="30" name="Vertical Text Placeholder 29">
            <a:extLst>
              <a:ext uri="{FF2B5EF4-FFF2-40B4-BE49-F238E27FC236}">
                <a16:creationId xmlns:a16="http://schemas.microsoft.com/office/drawing/2014/main" id="{230370B3-1115-FD49-8E7B-421A4AE503E9}"/>
              </a:ext>
            </a:extLst>
          </p:cNvPr>
          <p:cNvSpPr>
            <a:spLocks noGrp="1"/>
          </p:cNvSpPr>
          <p:nvPr>
            <p:ph type="body" orient="vert" sz="quarter" idx="19" hasCustomPrompt="1"/>
          </p:nvPr>
        </p:nvSpPr>
        <p:spPr>
          <a:xfrm rot="12256559">
            <a:off x="11492706" y="3346975"/>
            <a:ext cx="741362" cy="2112962"/>
          </a:xfrm>
        </p:spPr>
        <p:txBody>
          <a:bodyPr vert="eaVert">
            <a:noAutofit/>
          </a:bodyPr>
          <a:lstStyle>
            <a:lvl1pPr marL="0" indent="0">
              <a:buNone/>
              <a:defRPr sz="1100">
                <a:solidFill>
                  <a:schemeClr val="bg1"/>
                </a:solidFill>
              </a:defRPr>
            </a:lvl1pPr>
            <a:lvl2pPr>
              <a:defRPr sz="1200"/>
            </a:lvl2pPr>
            <a:lvl3pPr>
              <a:defRPr sz="1200"/>
            </a:lvl3pPr>
            <a:lvl4pPr>
              <a:defRPr sz="1200"/>
            </a:lvl4pPr>
            <a:lvl5pPr>
              <a:defRPr sz="1200"/>
            </a:lvl5pPr>
          </a:lstStyle>
          <a:p>
            <a:pPr lvl="0"/>
            <a:r>
              <a:rPr lang="en-GB" dirty="0"/>
              <a:t>These shapes should match on left and right, displaying product category colour</a:t>
            </a:r>
            <a:endParaRPr lang="en-US" dirty="0"/>
          </a:p>
        </p:txBody>
      </p:sp>
      <p:graphicFrame>
        <p:nvGraphicFramePr>
          <p:cNvPr id="17" name="Table 16">
            <a:extLst>
              <a:ext uri="{FF2B5EF4-FFF2-40B4-BE49-F238E27FC236}">
                <a16:creationId xmlns:a16="http://schemas.microsoft.com/office/drawing/2014/main" id="{ED748480-B2E5-1A41-B38A-38EDE58FC91A}"/>
              </a:ext>
            </a:extLst>
          </p:cNvPr>
          <p:cNvGraphicFramePr>
            <a:graphicFrameLocks noGrp="1"/>
          </p:cNvGraphicFramePr>
          <p:nvPr userDrawn="1">
            <p:extLst>
              <p:ext uri="{D42A27DB-BD31-4B8C-83A1-F6EECF244321}">
                <p14:modId xmlns:p14="http://schemas.microsoft.com/office/powerpoint/2010/main" val="725912728"/>
              </p:ext>
            </p:extLst>
          </p:nvPr>
        </p:nvGraphicFramePr>
        <p:xfrm>
          <a:off x="838200" y="-1277522"/>
          <a:ext cx="4976432" cy="1028700"/>
        </p:xfrm>
        <a:graphic>
          <a:graphicData uri="http://schemas.openxmlformats.org/drawingml/2006/table">
            <a:tbl>
              <a:tblPr/>
              <a:tblGrid>
                <a:gridCol w="820460">
                  <a:extLst>
                    <a:ext uri="{9D8B030D-6E8A-4147-A177-3AD203B41FA5}">
                      <a16:colId xmlns:a16="http://schemas.microsoft.com/office/drawing/2014/main" val="812571067"/>
                    </a:ext>
                  </a:extLst>
                </a:gridCol>
                <a:gridCol w="3261091">
                  <a:extLst>
                    <a:ext uri="{9D8B030D-6E8A-4147-A177-3AD203B41FA5}">
                      <a16:colId xmlns:a16="http://schemas.microsoft.com/office/drawing/2014/main" val="3513383284"/>
                    </a:ext>
                  </a:extLst>
                </a:gridCol>
                <a:gridCol w="894881">
                  <a:extLst>
                    <a:ext uri="{9D8B030D-6E8A-4147-A177-3AD203B41FA5}">
                      <a16:colId xmlns:a16="http://schemas.microsoft.com/office/drawing/2014/main" val="123821727"/>
                    </a:ext>
                  </a:extLst>
                </a:gridCol>
              </a:tblGrid>
              <a:tr h="285750">
                <a:tc>
                  <a:txBody>
                    <a:bodyPr/>
                    <a:lstStyle/>
                    <a:p>
                      <a:pPr algn="ctr" rtl="0" fontAlgn="t">
                        <a:spcBef>
                          <a:spcPts val="0"/>
                        </a:spcBef>
                        <a:spcAft>
                          <a:spcPts val="0"/>
                        </a:spcAft>
                      </a:pPr>
                      <a:r>
                        <a:rPr lang="en-NZ" sz="1000" b="0" i="0" u="none" strike="noStrike" dirty="0">
                          <a:solidFill>
                            <a:srgbClr val="FFFFFF"/>
                          </a:solidFill>
                          <a:effectLst/>
                          <a:latin typeface="Arial" panose="020B0604020202020204" pitchFamily="34" charset="0"/>
                        </a:rPr>
                        <a:t>SKU</a:t>
                      </a:r>
                      <a:endParaRPr lang="en-NZ" dirty="0">
                        <a:effectLst/>
                      </a:endParaRPr>
                    </a:p>
                  </a:txBody>
                  <a:tcPr marL="95250" marR="95250"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7931E"/>
                    </a:solidFill>
                  </a:tcPr>
                </a:tc>
                <a:tc>
                  <a:txBody>
                    <a:bodyPr/>
                    <a:lstStyle/>
                    <a:p>
                      <a:pPr algn="ctr" rtl="0" fontAlgn="t">
                        <a:spcBef>
                          <a:spcPts val="0"/>
                        </a:spcBef>
                        <a:spcAft>
                          <a:spcPts val="0"/>
                        </a:spcAft>
                      </a:pPr>
                      <a:r>
                        <a:rPr lang="en-NZ" sz="1000" b="0" i="0" u="none" strike="noStrike" dirty="0">
                          <a:solidFill>
                            <a:srgbClr val="FFFFFF"/>
                          </a:solidFill>
                          <a:effectLst/>
                          <a:latin typeface="Arial" panose="020B0604020202020204" pitchFamily="34" charset="0"/>
                        </a:rPr>
                        <a:t>Product Name</a:t>
                      </a:r>
                      <a:endParaRPr lang="en-NZ" dirty="0">
                        <a:effectLst/>
                      </a:endParaRPr>
                    </a:p>
                  </a:txBody>
                  <a:tcPr marL="95250" marR="95250"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7931E"/>
                    </a:solidFill>
                  </a:tcPr>
                </a:tc>
                <a:tc>
                  <a:txBody>
                    <a:bodyPr/>
                    <a:lstStyle/>
                    <a:p>
                      <a:pPr algn="ctr" rtl="0" fontAlgn="t">
                        <a:spcBef>
                          <a:spcPts val="0"/>
                        </a:spcBef>
                        <a:spcAft>
                          <a:spcPts val="0"/>
                        </a:spcAft>
                      </a:pPr>
                      <a:r>
                        <a:rPr lang="en-NZ" sz="1000" b="0" i="0" u="none" strike="noStrike" dirty="0">
                          <a:solidFill>
                            <a:srgbClr val="FFFFFF"/>
                          </a:solidFill>
                          <a:effectLst/>
                          <a:latin typeface="Arial" panose="020B0604020202020204" pitchFamily="34" charset="0"/>
                        </a:rPr>
                        <a:t>Category</a:t>
                      </a:r>
                      <a:endParaRPr lang="en-NZ" dirty="0">
                        <a:effectLst/>
                      </a:endParaRPr>
                    </a:p>
                  </a:txBody>
                  <a:tcPr marL="95250" marR="95250"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7931E"/>
                    </a:solidFill>
                  </a:tcPr>
                </a:tc>
                <a:extLst>
                  <a:ext uri="{0D108BD9-81ED-4DB2-BD59-A6C34878D82A}">
                    <a16:rowId xmlns:a16="http://schemas.microsoft.com/office/drawing/2014/main" val="1116569686"/>
                  </a:ext>
                </a:extLst>
              </a:tr>
              <a:tr h="323850">
                <a:tc>
                  <a:txBody>
                    <a:bodyPr/>
                    <a:lstStyle/>
                    <a:p>
                      <a:pPr rtl="0" fontAlgn="t">
                        <a:spcBef>
                          <a:spcPts val="0"/>
                        </a:spcBef>
                        <a:spcAft>
                          <a:spcPts val="0"/>
                        </a:spcAft>
                      </a:pPr>
                      <a:r>
                        <a:rPr lang="en-NZ" sz="1000" b="0" i="0" u="none" strike="noStrike" dirty="0">
                          <a:solidFill>
                            <a:srgbClr val="000000"/>
                          </a:solidFill>
                          <a:effectLst/>
                          <a:latin typeface="Arial" panose="020B0604020202020204" pitchFamily="34" charset="0"/>
                        </a:rPr>
                        <a:t>JNL915B</a:t>
                      </a:r>
                      <a:endParaRPr lang="en-NZ" dirty="0">
                        <a:effectLst/>
                      </a:endParaRPr>
                    </a:p>
                  </a:txBody>
                  <a:tcPr marL="95250" marR="95250"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NZ" sz="1000" b="0" i="0" u="none" strike="noStrike" dirty="0">
                          <a:solidFill>
                            <a:srgbClr val="000000"/>
                          </a:solidFill>
                          <a:effectLst/>
                          <a:latin typeface="Arial" panose="020B0604020202020204" pitchFamily="34" charset="0"/>
                        </a:rPr>
                        <a:t>Phase 1 Phonemic Awareness Workbook – 12 Pack</a:t>
                      </a:r>
                      <a:endParaRPr lang="en-NZ" dirty="0">
                        <a:effectLst/>
                      </a:endParaRPr>
                    </a:p>
                  </a:txBody>
                  <a:tcPr marL="95250" marR="95250"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NZ" sz="1000" b="0" i="0" u="none" strike="noStrike" dirty="0">
                          <a:solidFill>
                            <a:srgbClr val="000000"/>
                          </a:solidFill>
                          <a:effectLst/>
                          <a:latin typeface="Arial" panose="020B0604020202020204" pitchFamily="34" charset="0"/>
                        </a:rPr>
                        <a:t>Literacy</a:t>
                      </a:r>
                      <a:endParaRPr lang="en-NZ" dirty="0">
                        <a:effectLst/>
                      </a:endParaRPr>
                    </a:p>
                  </a:txBody>
                  <a:tcPr marL="95250" marR="95250"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2022470"/>
                  </a:ext>
                </a:extLst>
              </a:tr>
              <a:tr h="323850">
                <a:tc>
                  <a:txBody>
                    <a:bodyPr/>
                    <a:lstStyle/>
                    <a:p>
                      <a:pPr rtl="0" fontAlgn="t">
                        <a:spcBef>
                          <a:spcPts val="0"/>
                        </a:spcBef>
                        <a:spcAft>
                          <a:spcPts val="0"/>
                        </a:spcAft>
                      </a:pPr>
                      <a:r>
                        <a:rPr lang="en-NZ" sz="1000" b="0" i="0" u="none" strike="noStrike" dirty="0">
                          <a:solidFill>
                            <a:srgbClr val="000000"/>
                          </a:solidFill>
                          <a:effectLst/>
                          <a:latin typeface="Arial" panose="020B0604020202020204" pitchFamily="34" charset="0"/>
                        </a:rPr>
                        <a:t>JNL916B</a:t>
                      </a:r>
                      <a:endParaRPr lang="en-NZ" dirty="0">
                        <a:effectLst/>
                      </a:endParaRPr>
                    </a:p>
                  </a:txBody>
                  <a:tcPr marL="95250" marR="95250"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NZ" sz="1000" b="0" i="0" u="none" strike="noStrike" dirty="0">
                          <a:solidFill>
                            <a:srgbClr val="000000"/>
                          </a:solidFill>
                          <a:effectLst/>
                          <a:latin typeface="Arial" panose="020B0604020202020204" pitchFamily="34" charset="0"/>
                        </a:rPr>
                        <a:t>Phase 2 Letter Sounds Workbook – 12 Pack</a:t>
                      </a:r>
                      <a:endParaRPr lang="en-NZ" dirty="0">
                        <a:effectLst/>
                      </a:endParaRPr>
                    </a:p>
                  </a:txBody>
                  <a:tcPr marL="95250" marR="95250"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NZ" sz="1000" b="0" i="0" u="none" strike="noStrike" dirty="0">
                          <a:solidFill>
                            <a:srgbClr val="000000"/>
                          </a:solidFill>
                          <a:effectLst/>
                          <a:latin typeface="Arial" panose="020B0604020202020204" pitchFamily="34" charset="0"/>
                        </a:rPr>
                        <a:t>Literacy</a:t>
                      </a:r>
                      <a:endParaRPr lang="en-NZ" dirty="0">
                        <a:effectLst/>
                      </a:endParaRPr>
                    </a:p>
                  </a:txBody>
                  <a:tcPr marL="95250" marR="95250"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1928090"/>
                  </a:ext>
                </a:extLst>
              </a:tr>
            </a:tbl>
          </a:graphicData>
        </a:graphic>
      </p:graphicFrame>
      <p:sp>
        <p:nvSpPr>
          <p:cNvPr id="9" name="Table Placeholder 8">
            <a:extLst>
              <a:ext uri="{FF2B5EF4-FFF2-40B4-BE49-F238E27FC236}">
                <a16:creationId xmlns:a16="http://schemas.microsoft.com/office/drawing/2014/main" id="{42CC780A-B7F5-CE44-A280-BD25508ADB7A}"/>
              </a:ext>
            </a:extLst>
          </p:cNvPr>
          <p:cNvSpPr>
            <a:spLocks noGrp="1"/>
          </p:cNvSpPr>
          <p:nvPr>
            <p:ph type="tbl" sz="quarter" idx="20" hasCustomPrompt="1"/>
          </p:nvPr>
        </p:nvSpPr>
        <p:spPr>
          <a:xfrm>
            <a:off x="838200" y="1009791"/>
            <a:ext cx="4976432" cy="4851259"/>
          </a:xfrm>
        </p:spPr>
        <p:txBody>
          <a:bodyPr/>
          <a:lstStyle>
            <a:lvl1pPr marL="0" indent="0" algn="ctr">
              <a:buNone/>
              <a:defRPr/>
            </a:lvl1pPr>
          </a:lstStyle>
          <a:p>
            <a:r>
              <a:rPr lang="en-US" dirty="0"/>
              <a:t>Click to insert table here</a:t>
            </a:r>
          </a:p>
        </p:txBody>
      </p:sp>
    </p:spTree>
    <p:extLst>
      <p:ext uri="{BB962C8B-B14F-4D97-AF65-F5344CB8AC3E}">
        <p14:creationId xmlns:p14="http://schemas.microsoft.com/office/powerpoint/2010/main" val="335841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83767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8ADF1-C634-7A4E-A16A-CB9ED13ADC89}"/>
              </a:ext>
            </a:extLst>
          </p:cNvPr>
          <p:cNvSpPr>
            <a:spLocks noGrp="1"/>
          </p:cNvSpPr>
          <p:nvPr>
            <p:ph type="title"/>
          </p:nvPr>
        </p:nvSpPr>
        <p:spPr>
          <a:xfrm>
            <a:off x="831850" y="1709738"/>
            <a:ext cx="10515600" cy="2852737"/>
          </a:xfrm>
        </p:spPr>
        <p:txBody>
          <a:bodyPr anchor="b">
            <a:normAutofit/>
          </a:bodyPr>
          <a:lstStyle>
            <a:lvl1pPr>
              <a:defRPr sz="5400">
                <a:solidFill>
                  <a:srgbClr val="2F3386"/>
                </a:solidFill>
                <a:latin typeface="Arial Rounded MT Bold" panose="020F0704030504030204" pitchFamily="34" charset="77"/>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DBD5C64-AA4E-C742-A77D-DF93A1C709C5}"/>
              </a:ext>
            </a:extLst>
          </p:cNvPr>
          <p:cNvSpPr>
            <a:spLocks noGrp="1"/>
          </p:cNvSpPr>
          <p:nvPr>
            <p:ph type="body" idx="1"/>
          </p:nvPr>
        </p:nvSpPr>
        <p:spPr>
          <a:xfrm>
            <a:off x="831850" y="4589463"/>
            <a:ext cx="10515600" cy="1500187"/>
          </a:xfrm>
        </p:spPr>
        <p:txBody>
          <a:bodyPr>
            <a:normAutofit/>
          </a:bodyPr>
          <a:lstStyle>
            <a:lvl1pPr marL="0" indent="0">
              <a:buNone/>
              <a:defRPr sz="20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4" name="Date Placeholder 3">
            <a:extLst>
              <a:ext uri="{FF2B5EF4-FFF2-40B4-BE49-F238E27FC236}">
                <a16:creationId xmlns:a16="http://schemas.microsoft.com/office/drawing/2014/main" id="{CF40CBD6-2D7A-9D42-9805-95C231921170}"/>
              </a:ext>
            </a:extLst>
          </p:cNvPr>
          <p:cNvSpPr>
            <a:spLocks noGrp="1"/>
          </p:cNvSpPr>
          <p:nvPr>
            <p:ph type="dt" sz="half" idx="10"/>
          </p:nvPr>
        </p:nvSpPr>
        <p:spPr/>
        <p:txBody>
          <a:bodyPr/>
          <a:lstStyle/>
          <a:p>
            <a:fld id="{06207163-D94C-074A-AFCD-DF1C774591B0}" type="datetimeFigureOut">
              <a:rPr lang="en-US" smtClean="0"/>
              <a:t>9/6/2024</a:t>
            </a:fld>
            <a:endParaRPr lang="en-US"/>
          </a:p>
        </p:txBody>
      </p:sp>
      <p:sp>
        <p:nvSpPr>
          <p:cNvPr id="5" name="Footer Placeholder 4">
            <a:extLst>
              <a:ext uri="{FF2B5EF4-FFF2-40B4-BE49-F238E27FC236}">
                <a16:creationId xmlns:a16="http://schemas.microsoft.com/office/drawing/2014/main" id="{603E4B34-BAF7-8149-A742-02D50F0BBC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821DA7-DFDF-9F42-9B69-9822C4E78748}"/>
              </a:ext>
            </a:extLst>
          </p:cNvPr>
          <p:cNvSpPr>
            <a:spLocks noGrp="1"/>
          </p:cNvSpPr>
          <p:nvPr>
            <p:ph type="sldNum" sz="quarter" idx="12"/>
          </p:nvPr>
        </p:nvSpPr>
        <p:spPr/>
        <p:txBody>
          <a:bodyPr/>
          <a:lstStyle/>
          <a:p>
            <a:fld id="{89B7CEEE-1DF3-5840-910D-511CC3340C26}" type="slidenum">
              <a:rPr lang="en-US" smtClean="0"/>
              <a:t>‹#›</a:t>
            </a:fld>
            <a:endParaRPr lang="en-US"/>
          </a:p>
        </p:txBody>
      </p:sp>
      <p:sp>
        <p:nvSpPr>
          <p:cNvPr id="7" name="Freeform 6">
            <a:extLst>
              <a:ext uri="{FF2B5EF4-FFF2-40B4-BE49-F238E27FC236}">
                <a16:creationId xmlns:a16="http://schemas.microsoft.com/office/drawing/2014/main" id="{222959EB-53D0-3F45-8950-1BF4B019FC9F}"/>
              </a:ext>
            </a:extLst>
          </p:cNvPr>
          <p:cNvSpPr/>
          <p:nvPr userDrawn="1"/>
        </p:nvSpPr>
        <p:spPr>
          <a:xfrm rot="6868426">
            <a:off x="9719027" y="4172752"/>
            <a:ext cx="4676224" cy="1778280"/>
          </a:xfrm>
          <a:custGeom>
            <a:avLst/>
            <a:gdLst>
              <a:gd name="connsiteX0" fmla="*/ 0 w 4676224"/>
              <a:gd name="connsiteY0" fmla="*/ 1778280 h 1778280"/>
              <a:gd name="connsiteX1" fmla="*/ 3906818 w 4676224"/>
              <a:gd name="connsiteY1" fmla="*/ 0 h 1778280"/>
              <a:gd name="connsiteX2" fmla="*/ 4676224 w 4676224"/>
              <a:gd name="connsiteY2" fmla="*/ 1690359 h 1778280"/>
              <a:gd name="connsiteX3" fmla="*/ 4592384 w 4676224"/>
              <a:gd name="connsiteY3" fmla="*/ 1721045 h 1778280"/>
              <a:gd name="connsiteX4" fmla="*/ 4213813 w 4676224"/>
              <a:gd name="connsiteY4" fmla="*/ 1778280 h 1778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6224" h="1778280">
                <a:moveTo>
                  <a:pt x="0" y="1778280"/>
                </a:moveTo>
                <a:lnTo>
                  <a:pt x="3906818" y="0"/>
                </a:lnTo>
                <a:lnTo>
                  <a:pt x="4676224" y="1690359"/>
                </a:lnTo>
                <a:lnTo>
                  <a:pt x="4592384" y="1721045"/>
                </a:lnTo>
                <a:cubicBezTo>
                  <a:pt x="4472794" y="1758242"/>
                  <a:pt x="4345643" y="1778280"/>
                  <a:pt x="4213813" y="1778280"/>
                </a:cubicBezTo>
                <a:close/>
              </a:path>
            </a:pathLst>
          </a:custGeom>
          <a:solidFill>
            <a:srgbClr val="6DCFF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7">
            <a:extLst>
              <a:ext uri="{FF2B5EF4-FFF2-40B4-BE49-F238E27FC236}">
                <a16:creationId xmlns:a16="http://schemas.microsoft.com/office/drawing/2014/main" id="{C63B8B5E-C135-4440-BF2C-DEE5A22AF138}"/>
              </a:ext>
            </a:extLst>
          </p:cNvPr>
          <p:cNvSpPr/>
          <p:nvPr userDrawn="1"/>
        </p:nvSpPr>
        <p:spPr>
          <a:xfrm rot="6441947">
            <a:off x="-3382474" y="2163638"/>
            <a:ext cx="6891905" cy="2018573"/>
          </a:xfrm>
          <a:custGeom>
            <a:avLst/>
            <a:gdLst>
              <a:gd name="connsiteX0" fmla="*/ 437124 w 6891905"/>
              <a:gd name="connsiteY0" fmla="*/ 2018573 h 2018573"/>
              <a:gd name="connsiteX1" fmla="*/ 0 w 6891905"/>
              <a:gd name="connsiteY1" fmla="*/ 620786 h 2018573"/>
              <a:gd name="connsiteX2" fmla="*/ 36149 w 6891905"/>
              <a:gd name="connsiteY2" fmla="*/ 561284 h 2018573"/>
              <a:gd name="connsiteX3" fmla="*/ 1091797 w 6891905"/>
              <a:gd name="connsiteY3" fmla="*/ 0 h 2018573"/>
              <a:gd name="connsiteX4" fmla="*/ 6891905 w 6891905"/>
              <a:gd name="connsiteY4" fmla="*/ 0 h 2018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1905" h="2018573">
                <a:moveTo>
                  <a:pt x="437124" y="2018573"/>
                </a:moveTo>
                <a:lnTo>
                  <a:pt x="0" y="620786"/>
                </a:lnTo>
                <a:lnTo>
                  <a:pt x="36149" y="561284"/>
                </a:lnTo>
                <a:cubicBezTo>
                  <a:pt x="264929" y="222645"/>
                  <a:pt x="652362" y="0"/>
                  <a:pt x="1091797" y="0"/>
                </a:cubicBezTo>
                <a:lnTo>
                  <a:pt x="6891905" y="0"/>
                </a:lnTo>
                <a:close/>
              </a:path>
            </a:pathLst>
          </a:custGeom>
          <a:solidFill>
            <a:srgbClr val="E11E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443508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65512FEF-0493-3D44-A5C2-B89F5B10788B}"/>
              </a:ext>
            </a:extLst>
          </p:cNvPr>
          <p:cNvSpPr/>
          <p:nvPr userDrawn="1"/>
        </p:nvSpPr>
        <p:spPr>
          <a:xfrm rot="6868426">
            <a:off x="9719027" y="4172752"/>
            <a:ext cx="4676224" cy="1778280"/>
          </a:xfrm>
          <a:custGeom>
            <a:avLst/>
            <a:gdLst>
              <a:gd name="connsiteX0" fmla="*/ 0 w 4676224"/>
              <a:gd name="connsiteY0" fmla="*/ 1778280 h 1778280"/>
              <a:gd name="connsiteX1" fmla="*/ 3906818 w 4676224"/>
              <a:gd name="connsiteY1" fmla="*/ 0 h 1778280"/>
              <a:gd name="connsiteX2" fmla="*/ 4676224 w 4676224"/>
              <a:gd name="connsiteY2" fmla="*/ 1690359 h 1778280"/>
              <a:gd name="connsiteX3" fmla="*/ 4592384 w 4676224"/>
              <a:gd name="connsiteY3" fmla="*/ 1721045 h 1778280"/>
              <a:gd name="connsiteX4" fmla="*/ 4213813 w 4676224"/>
              <a:gd name="connsiteY4" fmla="*/ 1778280 h 1778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6224" h="1778280">
                <a:moveTo>
                  <a:pt x="0" y="1778280"/>
                </a:moveTo>
                <a:lnTo>
                  <a:pt x="3906818" y="0"/>
                </a:lnTo>
                <a:lnTo>
                  <a:pt x="4676224" y="1690359"/>
                </a:lnTo>
                <a:lnTo>
                  <a:pt x="4592384" y="1721045"/>
                </a:lnTo>
                <a:cubicBezTo>
                  <a:pt x="4472794" y="1758242"/>
                  <a:pt x="4345643" y="1778280"/>
                  <a:pt x="4213813" y="1778280"/>
                </a:cubicBezTo>
                <a:close/>
              </a:path>
            </a:pathLst>
          </a:custGeom>
          <a:solidFill>
            <a:srgbClr val="6DCFF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8">
            <a:extLst>
              <a:ext uri="{FF2B5EF4-FFF2-40B4-BE49-F238E27FC236}">
                <a16:creationId xmlns:a16="http://schemas.microsoft.com/office/drawing/2014/main" id="{AA8F5D1D-63CD-1D4F-A2B7-D1AAD6E4B529}"/>
              </a:ext>
            </a:extLst>
          </p:cNvPr>
          <p:cNvSpPr/>
          <p:nvPr userDrawn="1"/>
        </p:nvSpPr>
        <p:spPr>
          <a:xfrm rot="6441947">
            <a:off x="-3382474" y="2163638"/>
            <a:ext cx="6891905" cy="2018573"/>
          </a:xfrm>
          <a:custGeom>
            <a:avLst/>
            <a:gdLst>
              <a:gd name="connsiteX0" fmla="*/ 437124 w 6891905"/>
              <a:gd name="connsiteY0" fmla="*/ 2018573 h 2018573"/>
              <a:gd name="connsiteX1" fmla="*/ 0 w 6891905"/>
              <a:gd name="connsiteY1" fmla="*/ 620786 h 2018573"/>
              <a:gd name="connsiteX2" fmla="*/ 36149 w 6891905"/>
              <a:gd name="connsiteY2" fmla="*/ 561284 h 2018573"/>
              <a:gd name="connsiteX3" fmla="*/ 1091797 w 6891905"/>
              <a:gd name="connsiteY3" fmla="*/ 0 h 2018573"/>
              <a:gd name="connsiteX4" fmla="*/ 6891905 w 6891905"/>
              <a:gd name="connsiteY4" fmla="*/ 0 h 2018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1905" h="2018573">
                <a:moveTo>
                  <a:pt x="437124" y="2018573"/>
                </a:moveTo>
                <a:lnTo>
                  <a:pt x="0" y="620786"/>
                </a:lnTo>
                <a:lnTo>
                  <a:pt x="36149" y="561284"/>
                </a:lnTo>
                <a:cubicBezTo>
                  <a:pt x="264929" y="222645"/>
                  <a:pt x="652362" y="0"/>
                  <a:pt x="1091797" y="0"/>
                </a:cubicBezTo>
                <a:lnTo>
                  <a:pt x="6891905" y="0"/>
                </a:lnTo>
                <a:close/>
              </a:path>
            </a:pathLst>
          </a:custGeom>
          <a:solidFill>
            <a:srgbClr val="E11E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AE315CD-1606-2342-B59D-370E4FFB529C}"/>
              </a:ext>
            </a:extLst>
          </p:cNvPr>
          <p:cNvSpPr>
            <a:spLocks noGrp="1"/>
          </p:cNvSpPr>
          <p:nvPr>
            <p:ph type="title"/>
          </p:nvPr>
        </p:nvSpPr>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2FFD70A6-0FE9-B44F-94A8-D686CA86904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6F643E5-6BA0-3849-9B62-FCCE7EC5985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AB98CCD-3240-9446-BD0F-8CF304D38D3C}"/>
              </a:ext>
            </a:extLst>
          </p:cNvPr>
          <p:cNvSpPr>
            <a:spLocks noGrp="1"/>
          </p:cNvSpPr>
          <p:nvPr>
            <p:ph type="dt" sz="half" idx="10"/>
          </p:nvPr>
        </p:nvSpPr>
        <p:spPr/>
        <p:txBody>
          <a:bodyPr/>
          <a:lstStyle/>
          <a:p>
            <a:fld id="{06207163-D94C-074A-AFCD-DF1C774591B0}" type="datetimeFigureOut">
              <a:rPr lang="en-US" smtClean="0"/>
              <a:t>9/6/2024</a:t>
            </a:fld>
            <a:endParaRPr lang="en-US"/>
          </a:p>
        </p:txBody>
      </p:sp>
      <p:sp>
        <p:nvSpPr>
          <p:cNvPr id="6" name="Footer Placeholder 5">
            <a:extLst>
              <a:ext uri="{FF2B5EF4-FFF2-40B4-BE49-F238E27FC236}">
                <a16:creationId xmlns:a16="http://schemas.microsoft.com/office/drawing/2014/main" id="{375EDF21-DBB1-1845-BADF-A76C92DEFD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7F7F02-1FB0-BC42-A277-98297458413F}"/>
              </a:ext>
            </a:extLst>
          </p:cNvPr>
          <p:cNvSpPr>
            <a:spLocks noGrp="1"/>
          </p:cNvSpPr>
          <p:nvPr>
            <p:ph type="sldNum" sz="quarter" idx="12"/>
          </p:nvPr>
        </p:nvSpPr>
        <p:spPr/>
        <p:txBody>
          <a:bodyPr/>
          <a:lstStyle/>
          <a:p>
            <a:fld id="{89B7CEEE-1DF3-5840-910D-511CC3340C26}" type="slidenum">
              <a:rPr lang="en-US" smtClean="0"/>
              <a:t>‹#›</a:t>
            </a:fld>
            <a:endParaRPr lang="en-US"/>
          </a:p>
        </p:txBody>
      </p:sp>
    </p:spTree>
    <p:extLst>
      <p:ext uri="{BB962C8B-B14F-4D97-AF65-F5344CB8AC3E}">
        <p14:creationId xmlns:p14="http://schemas.microsoft.com/office/powerpoint/2010/main" val="1361980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8CB4611A-CAE9-AE48-89BB-0F233750CAC9}"/>
              </a:ext>
            </a:extLst>
          </p:cNvPr>
          <p:cNvSpPr/>
          <p:nvPr userDrawn="1"/>
        </p:nvSpPr>
        <p:spPr>
          <a:xfrm rot="6868426">
            <a:off x="9719027" y="4172752"/>
            <a:ext cx="4676224" cy="1778280"/>
          </a:xfrm>
          <a:custGeom>
            <a:avLst/>
            <a:gdLst>
              <a:gd name="connsiteX0" fmla="*/ 0 w 4676224"/>
              <a:gd name="connsiteY0" fmla="*/ 1778280 h 1778280"/>
              <a:gd name="connsiteX1" fmla="*/ 3906818 w 4676224"/>
              <a:gd name="connsiteY1" fmla="*/ 0 h 1778280"/>
              <a:gd name="connsiteX2" fmla="*/ 4676224 w 4676224"/>
              <a:gd name="connsiteY2" fmla="*/ 1690359 h 1778280"/>
              <a:gd name="connsiteX3" fmla="*/ 4592384 w 4676224"/>
              <a:gd name="connsiteY3" fmla="*/ 1721045 h 1778280"/>
              <a:gd name="connsiteX4" fmla="*/ 4213813 w 4676224"/>
              <a:gd name="connsiteY4" fmla="*/ 1778280 h 1778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6224" h="1778280">
                <a:moveTo>
                  <a:pt x="0" y="1778280"/>
                </a:moveTo>
                <a:lnTo>
                  <a:pt x="3906818" y="0"/>
                </a:lnTo>
                <a:lnTo>
                  <a:pt x="4676224" y="1690359"/>
                </a:lnTo>
                <a:lnTo>
                  <a:pt x="4592384" y="1721045"/>
                </a:lnTo>
                <a:cubicBezTo>
                  <a:pt x="4472794" y="1758242"/>
                  <a:pt x="4345643" y="1778280"/>
                  <a:pt x="4213813" y="1778280"/>
                </a:cubicBezTo>
                <a:close/>
              </a:path>
            </a:pathLst>
          </a:custGeom>
          <a:solidFill>
            <a:srgbClr val="6DCFF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10">
            <a:extLst>
              <a:ext uri="{FF2B5EF4-FFF2-40B4-BE49-F238E27FC236}">
                <a16:creationId xmlns:a16="http://schemas.microsoft.com/office/drawing/2014/main" id="{C0E32860-CF86-454B-B3CD-E37B1B0626D0}"/>
              </a:ext>
            </a:extLst>
          </p:cNvPr>
          <p:cNvSpPr/>
          <p:nvPr userDrawn="1"/>
        </p:nvSpPr>
        <p:spPr>
          <a:xfrm rot="6441947">
            <a:off x="-3382474" y="2163638"/>
            <a:ext cx="6891905" cy="2018573"/>
          </a:xfrm>
          <a:custGeom>
            <a:avLst/>
            <a:gdLst>
              <a:gd name="connsiteX0" fmla="*/ 437124 w 6891905"/>
              <a:gd name="connsiteY0" fmla="*/ 2018573 h 2018573"/>
              <a:gd name="connsiteX1" fmla="*/ 0 w 6891905"/>
              <a:gd name="connsiteY1" fmla="*/ 620786 h 2018573"/>
              <a:gd name="connsiteX2" fmla="*/ 36149 w 6891905"/>
              <a:gd name="connsiteY2" fmla="*/ 561284 h 2018573"/>
              <a:gd name="connsiteX3" fmla="*/ 1091797 w 6891905"/>
              <a:gd name="connsiteY3" fmla="*/ 0 h 2018573"/>
              <a:gd name="connsiteX4" fmla="*/ 6891905 w 6891905"/>
              <a:gd name="connsiteY4" fmla="*/ 0 h 2018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1905" h="2018573">
                <a:moveTo>
                  <a:pt x="437124" y="2018573"/>
                </a:moveTo>
                <a:lnTo>
                  <a:pt x="0" y="620786"/>
                </a:lnTo>
                <a:lnTo>
                  <a:pt x="36149" y="561284"/>
                </a:lnTo>
                <a:cubicBezTo>
                  <a:pt x="264929" y="222645"/>
                  <a:pt x="652362" y="0"/>
                  <a:pt x="1091797" y="0"/>
                </a:cubicBezTo>
                <a:lnTo>
                  <a:pt x="6891905" y="0"/>
                </a:lnTo>
                <a:close/>
              </a:path>
            </a:pathLst>
          </a:custGeom>
          <a:solidFill>
            <a:srgbClr val="E11E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57F1F02-8ED7-9A44-9451-E37F3D6B27F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7F4480B-E6FE-3C44-A132-013313BC02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543E9DD-A639-A140-B257-1A8F2BBE427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284AD60-F1C4-9840-8D20-78A8F61F10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29A8BB7-91DC-8D4B-B4C9-399950C894B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A57CDF7-6356-7C46-871F-48B7B697328F}"/>
              </a:ext>
            </a:extLst>
          </p:cNvPr>
          <p:cNvSpPr>
            <a:spLocks noGrp="1"/>
          </p:cNvSpPr>
          <p:nvPr>
            <p:ph type="dt" sz="half" idx="10"/>
          </p:nvPr>
        </p:nvSpPr>
        <p:spPr/>
        <p:txBody>
          <a:bodyPr/>
          <a:lstStyle/>
          <a:p>
            <a:fld id="{06207163-D94C-074A-AFCD-DF1C774591B0}" type="datetimeFigureOut">
              <a:rPr lang="en-US" smtClean="0"/>
              <a:t>9/6/2024</a:t>
            </a:fld>
            <a:endParaRPr lang="en-US"/>
          </a:p>
        </p:txBody>
      </p:sp>
      <p:sp>
        <p:nvSpPr>
          <p:cNvPr id="8" name="Footer Placeholder 7">
            <a:extLst>
              <a:ext uri="{FF2B5EF4-FFF2-40B4-BE49-F238E27FC236}">
                <a16:creationId xmlns:a16="http://schemas.microsoft.com/office/drawing/2014/main" id="{4D23E1AE-F830-6745-B2B4-4E83C5B7AC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2ADA7D-63F8-1849-86A8-34B8593A5C01}"/>
              </a:ext>
            </a:extLst>
          </p:cNvPr>
          <p:cNvSpPr>
            <a:spLocks noGrp="1"/>
          </p:cNvSpPr>
          <p:nvPr>
            <p:ph type="sldNum" sz="quarter" idx="12"/>
          </p:nvPr>
        </p:nvSpPr>
        <p:spPr/>
        <p:txBody>
          <a:bodyPr/>
          <a:lstStyle/>
          <a:p>
            <a:fld id="{89B7CEEE-1DF3-5840-910D-511CC3340C26}" type="slidenum">
              <a:rPr lang="en-US" smtClean="0"/>
              <a:t>‹#›</a:t>
            </a:fld>
            <a:endParaRPr lang="en-US"/>
          </a:p>
        </p:txBody>
      </p:sp>
    </p:spTree>
    <p:extLst>
      <p:ext uri="{BB962C8B-B14F-4D97-AF65-F5344CB8AC3E}">
        <p14:creationId xmlns:p14="http://schemas.microsoft.com/office/powerpoint/2010/main" val="2012896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DB11E-6D83-8B4A-A3AE-829CAF14376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AD4501C-3944-A846-B75C-A3639C6D0645}"/>
              </a:ext>
            </a:extLst>
          </p:cNvPr>
          <p:cNvSpPr>
            <a:spLocks noGrp="1"/>
          </p:cNvSpPr>
          <p:nvPr>
            <p:ph type="dt" sz="half" idx="10"/>
          </p:nvPr>
        </p:nvSpPr>
        <p:spPr/>
        <p:txBody>
          <a:bodyPr/>
          <a:lstStyle/>
          <a:p>
            <a:fld id="{06207163-D94C-074A-AFCD-DF1C774591B0}" type="datetimeFigureOut">
              <a:rPr lang="en-US" smtClean="0"/>
              <a:t>9/6/2024</a:t>
            </a:fld>
            <a:endParaRPr lang="en-US"/>
          </a:p>
        </p:txBody>
      </p:sp>
      <p:sp>
        <p:nvSpPr>
          <p:cNvPr id="4" name="Footer Placeholder 3">
            <a:extLst>
              <a:ext uri="{FF2B5EF4-FFF2-40B4-BE49-F238E27FC236}">
                <a16:creationId xmlns:a16="http://schemas.microsoft.com/office/drawing/2014/main" id="{49F2A6D6-BD1A-7848-A6A7-508E315D8C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11984B-E2C2-314E-A1FC-A2DA50A10824}"/>
              </a:ext>
            </a:extLst>
          </p:cNvPr>
          <p:cNvSpPr>
            <a:spLocks noGrp="1"/>
          </p:cNvSpPr>
          <p:nvPr>
            <p:ph type="sldNum" sz="quarter" idx="12"/>
          </p:nvPr>
        </p:nvSpPr>
        <p:spPr/>
        <p:txBody>
          <a:bodyPr/>
          <a:lstStyle/>
          <a:p>
            <a:fld id="{89B7CEEE-1DF3-5840-910D-511CC3340C26}" type="slidenum">
              <a:rPr lang="en-US" smtClean="0"/>
              <a:t>‹#›</a:t>
            </a:fld>
            <a:endParaRPr lang="en-US"/>
          </a:p>
        </p:txBody>
      </p:sp>
      <p:sp>
        <p:nvSpPr>
          <p:cNvPr id="8" name="Freeform 7">
            <a:extLst>
              <a:ext uri="{FF2B5EF4-FFF2-40B4-BE49-F238E27FC236}">
                <a16:creationId xmlns:a16="http://schemas.microsoft.com/office/drawing/2014/main" id="{B9E2ADF2-CE33-B243-8234-4C282F727407}"/>
              </a:ext>
            </a:extLst>
          </p:cNvPr>
          <p:cNvSpPr/>
          <p:nvPr userDrawn="1"/>
        </p:nvSpPr>
        <p:spPr>
          <a:xfrm rot="6868426">
            <a:off x="9719027" y="4172752"/>
            <a:ext cx="4676224" cy="1778280"/>
          </a:xfrm>
          <a:custGeom>
            <a:avLst/>
            <a:gdLst>
              <a:gd name="connsiteX0" fmla="*/ 0 w 4676224"/>
              <a:gd name="connsiteY0" fmla="*/ 1778280 h 1778280"/>
              <a:gd name="connsiteX1" fmla="*/ 3906818 w 4676224"/>
              <a:gd name="connsiteY1" fmla="*/ 0 h 1778280"/>
              <a:gd name="connsiteX2" fmla="*/ 4676224 w 4676224"/>
              <a:gd name="connsiteY2" fmla="*/ 1690359 h 1778280"/>
              <a:gd name="connsiteX3" fmla="*/ 4592384 w 4676224"/>
              <a:gd name="connsiteY3" fmla="*/ 1721045 h 1778280"/>
              <a:gd name="connsiteX4" fmla="*/ 4213813 w 4676224"/>
              <a:gd name="connsiteY4" fmla="*/ 1778280 h 1778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6224" h="1778280">
                <a:moveTo>
                  <a:pt x="0" y="1778280"/>
                </a:moveTo>
                <a:lnTo>
                  <a:pt x="3906818" y="0"/>
                </a:lnTo>
                <a:lnTo>
                  <a:pt x="4676224" y="1690359"/>
                </a:lnTo>
                <a:lnTo>
                  <a:pt x="4592384" y="1721045"/>
                </a:lnTo>
                <a:cubicBezTo>
                  <a:pt x="4472794" y="1758242"/>
                  <a:pt x="4345643" y="1778280"/>
                  <a:pt x="4213813" y="1778280"/>
                </a:cubicBezTo>
                <a:close/>
              </a:path>
            </a:pathLst>
          </a:custGeom>
          <a:solidFill>
            <a:srgbClr val="6DCFF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8">
            <a:extLst>
              <a:ext uri="{FF2B5EF4-FFF2-40B4-BE49-F238E27FC236}">
                <a16:creationId xmlns:a16="http://schemas.microsoft.com/office/drawing/2014/main" id="{8C1067E6-8AD7-2B4E-A925-34FC608B4E77}"/>
              </a:ext>
            </a:extLst>
          </p:cNvPr>
          <p:cNvSpPr/>
          <p:nvPr userDrawn="1"/>
        </p:nvSpPr>
        <p:spPr>
          <a:xfrm rot="6441947">
            <a:off x="-3382474" y="2163638"/>
            <a:ext cx="6891905" cy="2018573"/>
          </a:xfrm>
          <a:custGeom>
            <a:avLst/>
            <a:gdLst>
              <a:gd name="connsiteX0" fmla="*/ 437124 w 6891905"/>
              <a:gd name="connsiteY0" fmla="*/ 2018573 h 2018573"/>
              <a:gd name="connsiteX1" fmla="*/ 0 w 6891905"/>
              <a:gd name="connsiteY1" fmla="*/ 620786 h 2018573"/>
              <a:gd name="connsiteX2" fmla="*/ 36149 w 6891905"/>
              <a:gd name="connsiteY2" fmla="*/ 561284 h 2018573"/>
              <a:gd name="connsiteX3" fmla="*/ 1091797 w 6891905"/>
              <a:gd name="connsiteY3" fmla="*/ 0 h 2018573"/>
              <a:gd name="connsiteX4" fmla="*/ 6891905 w 6891905"/>
              <a:gd name="connsiteY4" fmla="*/ 0 h 2018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1905" h="2018573">
                <a:moveTo>
                  <a:pt x="437124" y="2018573"/>
                </a:moveTo>
                <a:lnTo>
                  <a:pt x="0" y="620786"/>
                </a:lnTo>
                <a:lnTo>
                  <a:pt x="36149" y="561284"/>
                </a:lnTo>
                <a:cubicBezTo>
                  <a:pt x="264929" y="222645"/>
                  <a:pt x="652362" y="0"/>
                  <a:pt x="1091797" y="0"/>
                </a:cubicBezTo>
                <a:lnTo>
                  <a:pt x="6891905" y="0"/>
                </a:lnTo>
                <a:close/>
              </a:path>
            </a:pathLst>
          </a:custGeom>
          <a:solidFill>
            <a:srgbClr val="E11E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660041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668F7F-C61D-3049-BB75-F71371241554}"/>
              </a:ext>
            </a:extLst>
          </p:cNvPr>
          <p:cNvSpPr>
            <a:spLocks noGrp="1"/>
          </p:cNvSpPr>
          <p:nvPr>
            <p:ph type="title"/>
          </p:nvPr>
        </p:nvSpPr>
        <p:spPr>
          <a:xfrm>
            <a:off x="2055276" y="365125"/>
            <a:ext cx="8223985"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A0546150-BB6A-E04B-AF84-60DF0284F1A7}"/>
              </a:ext>
            </a:extLst>
          </p:cNvPr>
          <p:cNvSpPr>
            <a:spLocks noGrp="1"/>
          </p:cNvSpPr>
          <p:nvPr>
            <p:ph type="body" idx="1"/>
          </p:nvPr>
        </p:nvSpPr>
        <p:spPr>
          <a:xfrm>
            <a:off x="2055276" y="1825625"/>
            <a:ext cx="8223985"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0ACAB498-8623-0D41-B36F-C04493BB53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07163-D94C-074A-AFCD-DF1C774591B0}" type="datetimeFigureOut">
              <a:rPr lang="en-US" smtClean="0"/>
              <a:t>9/6/2024</a:t>
            </a:fld>
            <a:endParaRPr lang="en-US"/>
          </a:p>
        </p:txBody>
      </p:sp>
      <p:sp>
        <p:nvSpPr>
          <p:cNvPr id="5" name="Footer Placeholder 4">
            <a:extLst>
              <a:ext uri="{FF2B5EF4-FFF2-40B4-BE49-F238E27FC236}">
                <a16:creationId xmlns:a16="http://schemas.microsoft.com/office/drawing/2014/main" id="{7D6BE172-A2CE-634D-BDA7-C40B07756A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B2A08E-F9E1-B94D-85A1-8F9641B43B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B7CEEE-1DF3-5840-910D-511CC3340C26}" type="slidenum">
              <a:rPr lang="en-US" smtClean="0"/>
              <a:t>‹#›</a:t>
            </a:fld>
            <a:endParaRPr lang="en-US"/>
          </a:p>
        </p:txBody>
      </p:sp>
    </p:spTree>
    <p:extLst>
      <p:ext uri="{BB962C8B-B14F-4D97-AF65-F5344CB8AC3E}">
        <p14:creationId xmlns:p14="http://schemas.microsoft.com/office/powerpoint/2010/main" val="2297452600"/>
      </p:ext>
    </p:extLst>
  </p:cSld>
  <p:clrMap bg1="lt1" tx1="dk1" bg2="lt2" tx2="dk2" accent1="accent1" accent2="accent2" accent3="accent3" accent4="accent4" accent5="accent5" accent6="accent6" hlink="hlink" folHlink="folHlink"/>
  <p:sldLayoutIdLst>
    <p:sldLayoutId id="2147483665" r:id="rId1"/>
    <p:sldLayoutId id="2147483649" r:id="rId2"/>
    <p:sldLayoutId id="2147483650" r:id="rId3"/>
    <p:sldLayoutId id="2147483669" r:id="rId4"/>
    <p:sldLayoutId id="2147483668"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7" r:id="rId15"/>
  </p:sldLayoutIdLst>
  <p:txStyles>
    <p:titleStyle>
      <a:lvl1pPr algn="l" defTabSz="914400" rtl="0" eaLnBrk="1" latinLnBrk="0" hangingPunct="1">
        <a:lnSpc>
          <a:spcPct val="90000"/>
        </a:lnSpc>
        <a:spcBef>
          <a:spcPct val="0"/>
        </a:spcBef>
        <a:buNone/>
        <a:defRPr sz="4000" kern="1200">
          <a:solidFill>
            <a:srgbClr val="2F3386"/>
          </a:solidFill>
          <a:latin typeface="Arial Rounded MT Bold" panose="020F070403050403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4BFAD-32F6-E14B-B19B-C2EEC4FA7204}"/>
              </a:ext>
            </a:extLst>
          </p:cNvPr>
          <p:cNvSpPr>
            <a:spLocks noGrp="1"/>
          </p:cNvSpPr>
          <p:nvPr>
            <p:ph type="ctrTitle"/>
          </p:nvPr>
        </p:nvSpPr>
        <p:spPr>
          <a:xfrm>
            <a:off x="507464" y="409288"/>
            <a:ext cx="10605571" cy="1589827"/>
          </a:xfrm>
        </p:spPr>
        <p:txBody>
          <a:bodyPr/>
          <a:lstStyle/>
          <a:p>
            <a:r>
              <a:rPr lang="en-US" sz="6000" b="1" dirty="0">
                <a:latin typeface="Sassoon Infant Std" panose="020B0503020103030203" pitchFamily="34" charset="0"/>
              </a:rPr>
              <a:t>Home Reading</a:t>
            </a:r>
            <a:br>
              <a:rPr lang="en-US" sz="6000" b="1" dirty="0">
                <a:latin typeface="Sassoon Infant Std" panose="020B0503020103030203" pitchFamily="34" charset="0"/>
              </a:rPr>
            </a:br>
            <a:r>
              <a:rPr lang="en-US" sz="6000" b="1" dirty="0">
                <a:latin typeface="Sassoon Infant Std" panose="020B0503020103030203" pitchFamily="34" charset="0"/>
              </a:rPr>
              <a:t> Support for Parents</a:t>
            </a:r>
          </a:p>
        </p:txBody>
      </p:sp>
      <p:pic>
        <p:nvPicPr>
          <p:cNvPr id="6" name="Picture 5">
            <a:extLst>
              <a:ext uri="{FF2B5EF4-FFF2-40B4-BE49-F238E27FC236}">
                <a16:creationId xmlns:a16="http://schemas.microsoft.com/office/drawing/2014/main" id="{11D9FA88-2B6B-E780-3CDD-F94A7C09D5A8}"/>
              </a:ext>
            </a:extLst>
          </p:cNvPr>
          <p:cNvPicPr>
            <a:picLocks noChangeAspect="1"/>
          </p:cNvPicPr>
          <p:nvPr/>
        </p:nvPicPr>
        <p:blipFill>
          <a:blip r:embed="rId2"/>
          <a:stretch>
            <a:fillRect/>
          </a:stretch>
        </p:blipFill>
        <p:spPr>
          <a:xfrm>
            <a:off x="7875270" y="2289429"/>
            <a:ext cx="3063117" cy="4159283"/>
          </a:xfrm>
          <a:prstGeom prst="rect">
            <a:avLst/>
          </a:prstGeom>
        </p:spPr>
      </p:pic>
    </p:spTree>
    <p:extLst>
      <p:ext uri="{BB962C8B-B14F-4D97-AF65-F5344CB8AC3E}">
        <p14:creationId xmlns:p14="http://schemas.microsoft.com/office/powerpoint/2010/main" val="1584460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17F3D3-0B78-CF42-BD34-875646B83BB6}"/>
              </a:ext>
            </a:extLst>
          </p:cNvPr>
          <p:cNvSpPr>
            <a:spLocks noGrp="1"/>
          </p:cNvSpPr>
          <p:nvPr>
            <p:ph idx="1"/>
          </p:nvPr>
        </p:nvSpPr>
        <p:spPr>
          <a:xfrm>
            <a:off x="1675976" y="1190566"/>
            <a:ext cx="7605391" cy="2944679"/>
          </a:xfrm>
        </p:spPr>
        <p:txBody>
          <a:bodyPr>
            <a:noAutofit/>
          </a:bodyPr>
          <a:lstStyle/>
          <a:p>
            <a:pPr marL="0" indent="0" algn="ctr">
              <a:buNone/>
            </a:pPr>
            <a:r>
              <a:rPr lang="en-US" sz="6000" dirty="0">
                <a:solidFill>
                  <a:srgbClr val="002060"/>
                </a:solidFill>
                <a:latin typeface="Sassoon Infant Std" panose="020B0503020103030203" pitchFamily="34" charset="0"/>
              </a:rPr>
              <a:t>What should I write in my child’s Reading Record Book?</a:t>
            </a:r>
          </a:p>
        </p:txBody>
      </p:sp>
      <p:pic>
        <p:nvPicPr>
          <p:cNvPr id="5" name="Picture 4">
            <a:extLst>
              <a:ext uri="{FF2B5EF4-FFF2-40B4-BE49-F238E27FC236}">
                <a16:creationId xmlns:a16="http://schemas.microsoft.com/office/drawing/2014/main" id="{6801315E-EB12-C7D3-518B-3865723FBE7B}"/>
              </a:ext>
            </a:extLst>
          </p:cNvPr>
          <p:cNvPicPr>
            <a:picLocks noChangeAspect="1"/>
          </p:cNvPicPr>
          <p:nvPr/>
        </p:nvPicPr>
        <p:blipFill>
          <a:blip r:embed="rId2"/>
          <a:stretch>
            <a:fillRect/>
          </a:stretch>
        </p:blipFill>
        <p:spPr>
          <a:xfrm>
            <a:off x="6444866" y="2955038"/>
            <a:ext cx="4444963" cy="2964539"/>
          </a:xfrm>
          <a:prstGeom prst="rect">
            <a:avLst/>
          </a:prstGeom>
        </p:spPr>
      </p:pic>
    </p:spTree>
    <p:extLst>
      <p:ext uri="{BB962C8B-B14F-4D97-AF65-F5344CB8AC3E}">
        <p14:creationId xmlns:p14="http://schemas.microsoft.com/office/powerpoint/2010/main" val="3968007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17F3D3-0B78-CF42-BD34-875646B83BB6}"/>
              </a:ext>
            </a:extLst>
          </p:cNvPr>
          <p:cNvSpPr>
            <a:spLocks noGrp="1"/>
          </p:cNvSpPr>
          <p:nvPr>
            <p:ph idx="1"/>
          </p:nvPr>
        </p:nvSpPr>
        <p:spPr>
          <a:xfrm>
            <a:off x="1700461" y="473305"/>
            <a:ext cx="7685910" cy="4792759"/>
          </a:xfrm>
        </p:spPr>
        <p:txBody>
          <a:bodyPr>
            <a:noAutofit/>
          </a:bodyPr>
          <a:lstStyle/>
          <a:p>
            <a:pPr marL="0" indent="0">
              <a:buNone/>
            </a:pPr>
            <a:r>
              <a:rPr lang="en-US" sz="3800" dirty="0">
                <a:solidFill>
                  <a:srgbClr val="002060"/>
                </a:solidFill>
                <a:latin typeface="Sassoon Infant Std" panose="020B0503020103030203" pitchFamily="34" charset="0"/>
              </a:rPr>
              <a:t>When your child brings a book home from school, they usually will receive a Reading Record Book alongside it too.</a:t>
            </a:r>
          </a:p>
          <a:p>
            <a:pPr marL="0" indent="0">
              <a:buNone/>
            </a:pPr>
            <a:endParaRPr lang="en-US" sz="3800" dirty="0">
              <a:solidFill>
                <a:srgbClr val="002060"/>
              </a:solidFill>
              <a:latin typeface="Sassoon Infant Std" panose="020B0503020103030203" pitchFamily="34" charset="0"/>
            </a:endParaRPr>
          </a:p>
          <a:p>
            <a:pPr marL="0" indent="0">
              <a:buNone/>
            </a:pPr>
            <a:r>
              <a:rPr lang="en-US" sz="3800" dirty="0">
                <a:solidFill>
                  <a:srgbClr val="002060"/>
                </a:solidFill>
                <a:latin typeface="Sassoon Infant Std" panose="020B0503020103030203" pitchFamily="34" charset="0"/>
              </a:rPr>
              <a:t>The Reading Record is a place for you to record the read and schools will invite you to make a comment.</a:t>
            </a:r>
          </a:p>
        </p:txBody>
      </p:sp>
      <p:sp>
        <p:nvSpPr>
          <p:cNvPr id="2" name="TextBox 1">
            <a:extLst>
              <a:ext uri="{FF2B5EF4-FFF2-40B4-BE49-F238E27FC236}">
                <a16:creationId xmlns:a16="http://schemas.microsoft.com/office/drawing/2014/main" id="{E945E034-A8B8-9AB6-D247-E1997F879F37}"/>
              </a:ext>
            </a:extLst>
          </p:cNvPr>
          <p:cNvSpPr txBox="1"/>
          <p:nvPr/>
        </p:nvSpPr>
        <p:spPr>
          <a:xfrm>
            <a:off x="2176442" y="5369032"/>
            <a:ext cx="7839115" cy="1015663"/>
          </a:xfrm>
          <a:prstGeom prst="rect">
            <a:avLst/>
          </a:prstGeom>
          <a:noFill/>
        </p:spPr>
        <p:txBody>
          <a:bodyPr wrap="square" rtlCol="0">
            <a:spAutoFit/>
          </a:bodyPr>
          <a:lstStyle/>
          <a:p>
            <a:r>
              <a:rPr lang="en-GB" sz="6000" dirty="0">
                <a:solidFill>
                  <a:srgbClr val="FF0000"/>
                </a:solidFill>
                <a:latin typeface="Baguet Script" panose="020F0502020204030204" pitchFamily="2" charset="0"/>
              </a:rPr>
              <a:t>But what can I write?</a:t>
            </a:r>
          </a:p>
        </p:txBody>
      </p:sp>
      <p:pic>
        <p:nvPicPr>
          <p:cNvPr id="6" name="Picture 5">
            <a:extLst>
              <a:ext uri="{FF2B5EF4-FFF2-40B4-BE49-F238E27FC236}">
                <a16:creationId xmlns:a16="http://schemas.microsoft.com/office/drawing/2014/main" id="{EAA6AEF8-B687-B6F8-9630-DD8BAD13AFA9}"/>
              </a:ext>
            </a:extLst>
          </p:cNvPr>
          <p:cNvPicPr>
            <a:picLocks noChangeAspect="1"/>
          </p:cNvPicPr>
          <p:nvPr/>
        </p:nvPicPr>
        <p:blipFill>
          <a:blip r:embed="rId2"/>
          <a:stretch>
            <a:fillRect/>
          </a:stretch>
        </p:blipFill>
        <p:spPr>
          <a:xfrm>
            <a:off x="9192170" y="209321"/>
            <a:ext cx="2824139" cy="3465124"/>
          </a:xfrm>
          <a:prstGeom prst="rect">
            <a:avLst/>
          </a:prstGeom>
        </p:spPr>
      </p:pic>
    </p:spTree>
    <p:extLst>
      <p:ext uri="{BB962C8B-B14F-4D97-AF65-F5344CB8AC3E}">
        <p14:creationId xmlns:p14="http://schemas.microsoft.com/office/powerpoint/2010/main" val="4225796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17F3D3-0B78-CF42-BD34-875646B83BB6}"/>
              </a:ext>
            </a:extLst>
          </p:cNvPr>
          <p:cNvSpPr>
            <a:spLocks noGrp="1"/>
          </p:cNvSpPr>
          <p:nvPr>
            <p:ph idx="1"/>
          </p:nvPr>
        </p:nvSpPr>
        <p:spPr>
          <a:xfrm>
            <a:off x="1764111" y="177014"/>
            <a:ext cx="9990887" cy="6102600"/>
          </a:xfrm>
        </p:spPr>
        <p:txBody>
          <a:bodyPr>
            <a:noAutofit/>
          </a:bodyPr>
          <a:lstStyle/>
          <a:p>
            <a:pPr marL="0" indent="0">
              <a:buNone/>
            </a:pPr>
            <a:r>
              <a:rPr lang="en-US" sz="2800" dirty="0">
                <a:solidFill>
                  <a:srgbClr val="002060"/>
                </a:solidFill>
                <a:latin typeface="Sassoon Infant Std" panose="020B0503020103030203" pitchFamily="34" charset="0"/>
              </a:rPr>
              <a:t>You many receive two types of reading book home over the course of a week and maybe asked to keep the same book for a few days at a time.</a:t>
            </a:r>
          </a:p>
          <a:p>
            <a:pPr marL="0" indent="0">
              <a:buNone/>
            </a:pPr>
            <a:endParaRPr lang="en-US" sz="2800" dirty="0">
              <a:solidFill>
                <a:srgbClr val="002060"/>
              </a:solidFill>
              <a:latin typeface="Sassoon Infant Std" panose="020B0503020103030203" pitchFamily="34" charset="0"/>
            </a:endParaRPr>
          </a:p>
          <a:p>
            <a:pPr marL="514350" indent="-514350">
              <a:buAutoNum type="arabicPeriod"/>
            </a:pPr>
            <a:r>
              <a:rPr lang="en-US" sz="2800" u="sng" dirty="0">
                <a:solidFill>
                  <a:srgbClr val="002060"/>
                </a:solidFill>
                <a:latin typeface="Sassoon Infant Std" panose="020B0503020103030203" pitchFamily="34" charset="0"/>
              </a:rPr>
              <a:t>Decodable Reading Book</a:t>
            </a:r>
          </a:p>
          <a:p>
            <a:pPr marL="0" indent="0">
              <a:buNone/>
            </a:pPr>
            <a:r>
              <a:rPr lang="en-US" sz="2800" dirty="0">
                <a:solidFill>
                  <a:srgbClr val="002060"/>
                </a:solidFill>
                <a:latin typeface="Sassoon Infant Std" panose="020B0503020103030203" pitchFamily="34" charset="0"/>
              </a:rPr>
              <a:t>This book is closely matched to your child’s current reading ability. Children should be secure with the graphemes (letters) within the book and be able to read the book almost fluently (no need to ‘sound out’ most of the words)</a:t>
            </a:r>
          </a:p>
          <a:p>
            <a:pPr marL="0" indent="0">
              <a:buNone/>
            </a:pPr>
            <a:r>
              <a:rPr lang="en-US" sz="2800" u="sng" dirty="0">
                <a:solidFill>
                  <a:srgbClr val="002060"/>
                </a:solidFill>
                <a:latin typeface="Sassoon Infant Std" panose="020B0503020103030203" pitchFamily="34" charset="0"/>
              </a:rPr>
              <a:t>2. Story/Library Book</a:t>
            </a:r>
          </a:p>
          <a:p>
            <a:pPr marL="0" indent="0">
              <a:buNone/>
            </a:pPr>
            <a:r>
              <a:rPr lang="en-US" sz="2800" dirty="0">
                <a:solidFill>
                  <a:srgbClr val="002060"/>
                </a:solidFill>
                <a:latin typeface="Sassoon Infant Std" panose="020B0503020103030203" pitchFamily="34" charset="0"/>
              </a:rPr>
              <a:t>This book is to share together. This is to develop a love of reading.</a:t>
            </a:r>
          </a:p>
          <a:p>
            <a:pPr marL="0" indent="0">
              <a:buNone/>
            </a:pPr>
            <a:r>
              <a:rPr lang="en-US" sz="3000" dirty="0">
                <a:solidFill>
                  <a:srgbClr val="002060"/>
                </a:solidFill>
                <a:latin typeface="Sassoon Infant Std" panose="020B0503020103030203" pitchFamily="34" charset="0"/>
              </a:rPr>
              <a:t>Your child will NOT be expected to read the words in this by themselves.</a:t>
            </a:r>
          </a:p>
        </p:txBody>
      </p:sp>
    </p:spTree>
    <p:extLst>
      <p:ext uri="{BB962C8B-B14F-4D97-AF65-F5344CB8AC3E}">
        <p14:creationId xmlns:p14="http://schemas.microsoft.com/office/powerpoint/2010/main" val="3164004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17F3D3-0B78-CF42-BD34-875646B83BB6}"/>
              </a:ext>
            </a:extLst>
          </p:cNvPr>
          <p:cNvSpPr>
            <a:spLocks noGrp="1"/>
          </p:cNvSpPr>
          <p:nvPr>
            <p:ph idx="1"/>
          </p:nvPr>
        </p:nvSpPr>
        <p:spPr>
          <a:xfrm>
            <a:off x="1961002" y="177014"/>
            <a:ext cx="9793996" cy="6680986"/>
          </a:xfrm>
        </p:spPr>
        <p:txBody>
          <a:bodyPr>
            <a:noAutofit/>
          </a:bodyPr>
          <a:lstStyle/>
          <a:p>
            <a:pPr marL="0" indent="0">
              <a:buNone/>
            </a:pPr>
            <a:r>
              <a:rPr lang="en-US" sz="2600" u="sng" dirty="0">
                <a:solidFill>
                  <a:srgbClr val="002060"/>
                </a:solidFill>
                <a:latin typeface="Sassoon Infant Std" panose="020B0503020103030203" pitchFamily="34" charset="0"/>
              </a:rPr>
              <a:t>Decodable Reading Book</a:t>
            </a:r>
          </a:p>
          <a:p>
            <a:pPr marL="0" indent="0">
              <a:buNone/>
            </a:pPr>
            <a:r>
              <a:rPr lang="en-US" dirty="0">
                <a:solidFill>
                  <a:srgbClr val="002060"/>
                </a:solidFill>
                <a:latin typeface="Sassoon Infant Std" panose="020B0503020103030203" pitchFamily="34" charset="0"/>
              </a:rPr>
              <a:t>This book is matched to your child’s reading ability.</a:t>
            </a:r>
          </a:p>
          <a:p>
            <a:pPr marL="0" indent="0">
              <a:buNone/>
            </a:pPr>
            <a:r>
              <a:rPr lang="en-US" dirty="0">
                <a:solidFill>
                  <a:srgbClr val="002060"/>
                </a:solidFill>
                <a:latin typeface="Sassoon Infant Std" panose="020B0503020103030203" pitchFamily="34" charset="0"/>
              </a:rPr>
              <a:t>If you have this book for a few days, you could make a comment for each read based on a different skill.</a:t>
            </a:r>
          </a:p>
          <a:p>
            <a:pPr marL="0" indent="0">
              <a:buNone/>
            </a:pPr>
            <a:endParaRPr lang="en-US" dirty="0">
              <a:solidFill>
                <a:srgbClr val="002060"/>
              </a:solidFill>
              <a:latin typeface="Sassoon Infant Std" panose="020B0503020103030203" pitchFamily="34" charset="0"/>
            </a:endParaRPr>
          </a:p>
          <a:p>
            <a:pPr marL="0" indent="0">
              <a:buNone/>
            </a:pPr>
            <a:r>
              <a:rPr lang="en-US" dirty="0">
                <a:solidFill>
                  <a:srgbClr val="002060"/>
                </a:solidFill>
                <a:latin typeface="Sassoon Infant Std" panose="020B0503020103030203" pitchFamily="34" charset="0"/>
              </a:rPr>
              <a:t>Read 1 Phonics Skills – Is your child able to sound out the letters and blend the letters together to read a word. Make a comment.</a:t>
            </a:r>
          </a:p>
          <a:p>
            <a:pPr marL="0" indent="0">
              <a:buNone/>
            </a:pPr>
            <a:endParaRPr lang="en-US" dirty="0">
              <a:solidFill>
                <a:srgbClr val="002060"/>
              </a:solidFill>
              <a:latin typeface="Sassoon Infant Std" panose="020B0503020103030203" pitchFamily="34" charset="0"/>
            </a:endParaRPr>
          </a:p>
          <a:p>
            <a:pPr marL="0" indent="0">
              <a:buNone/>
            </a:pPr>
            <a:r>
              <a:rPr lang="en-US" dirty="0">
                <a:solidFill>
                  <a:srgbClr val="002060"/>
                </a:solidFill>
                <a:latin typeface="Sassoon Infant Std" panose="020B0503020103030203" pitchFamily="34" charset="0"/>
              </a:rPr>
              <a:t>Read 2 Fluency Skills – Is your child able to read most words without needing to sound out words, can the read some words automatically? Make a Comment</a:t>
            </a:r>
          </a:p>
          <a:p>
            <a:pPr marL="0" indent="0">
              <a:buNone/>
            </a:pPr>
            <a:endParaRPr lang="en-US" dirty="0">
              <a:solidFill>
                <a:srgbClr val="002060"/>
              </a:solidFill>
              <a:latin typeface="Sassoon Infant Std" panose="020B0503020103030203" pitchFamily="34" charset="0"/>
            </a:endParaRPr>
          </a:p>
          <a:p>
            <a:pPr marL="0" indent="0">
              <a:buNone/>
            </a:pPr>
            <a:r>
              <a:rPr lang="en-US" dirty="0">
                <a:solidFill>
                  <a:srgbClr val="002060"/>
                </a:solidFill>
                <a:latin typeface="Sassoon Infant Std" panose="020B0503020103030203" pitchFamily="34" charset="0"/>
              </a:rPr>
              <a:t>Read 3 Comprehension – Is your child able to tell you all about the book with understanding of characters, setting and events. Make a comment</a:t>
            </a:r>
          </a:p>
          <a:p>
            <a:pPr marL="0" indent="0">
              <a:buNone/>
            </a:pPr>
            <a:endParaRPr lang="en-US" sz="3000" dirty="0">
              <a:solidFill>
                <a:srgbClr val="002060"/>
              </a:solidFill>
              <a:latin typeface="Sassoon Infant Std" panose="020B0503020103030203" pitchFamily="34" charset="0"/>
            </a:endParaRPr>
          </a:p>
        </p:txBody>
      </p:sp>
      <p:pic>
        <p:nvPicPr>
          <p:cNvPr id="2" name="Picture 1">
            <a:extLst>
              <a:ext uri="{FF2B5EF4-FFF2-40B4-BE49-F238E27FC236}">
                <a16:creationId xmlns:a16="http://schemas.microsoft.com/office/drawing/2014/main" id="{6D917B9F-B509-5C1F-CE21-B03761FA51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9546" y="4104909"/>
            <a:ext cx="1821456" cy="2474144"/>
          </a:xfrm>
          <a:prstGeom prst="rect">
            <a:avLst/>
          </a:prstGeom>
        </p:spPr>
      </p:pic>
    </p:spTree>
    <p:extLst>
      <p:ext uri="{BB962C8B-B14F-4D97-AF65-F5344CB8AC3E}">
        <p14:creationId xmlns:p14="http://schemas.microsoft.com/office/powerpoint/2010/main" val="657325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17F3D3-0B78-CF42-BD34-875646B83BB6}"/>
              </a:ext>
            </a:extLst>
          </p:cNvPr>
          <p:cNvSpPr>
            <a:spLocks noGrp="1"/>
          </p:cNvSpPr>
          <p:nvPr>
            <p:ph idx="1"/>
          </p:nvPr>
        </p:nvSpPr>
        <p:spPr>
          <a:xfrm>
            <a:off x="1590293" y="1123300"/>
            <a:ext cx="7685910" cy="4792759"/>
          </a:xfrm>
        </p:spPr>
        <p:txBody>
          <a:bodyPr>
            <a:noAutofit/>
          </a:bodyPr>
          <a:lstStyle/>
          <a:p>
            <a:pPr marL="0" indent="0">
              <a:buNone/>
            </a:pPr>
            <a:r>
              <a:rPr lang="en-US" sz="3800" dirty="0">
                <a:solidFill>
                  <a:srgbClr val="002060"/>
                </a:solidFill>
                <a:latin typeface="Sassoon Infant Std" panose="020B0503020103030203" pitchFamily="34" charset="0"/>
              </a:rPr>
              <a:t>The Reading Record book is your chance to communicate to the teaching staff and tell them how your child got on with the book. If you can be specific with your comments, then it will help staff ensure the decodable books are closely matched to your child’s reading ability.</a:t>
            </a:r>
          </a:p>
        </p:txBody>
      </p:sp>
      <p:pic>
        <p:nvPicPr>
          <p:cNvPr id="6" name="Picture 5">
            <a:extLst>
              <a:ext uri="{FF2B5EF4-FFF2-40B4-BE49-F238E27FC236}">
                <a16:creationId xmlns:a16="http://schemas.microsoft.com/office/drawing/2014/main" id="{EAA6AEF8-B687-B6F8-9630-DD8BAD13AFA9}"/>
              </a:ext>
            </a:extLst>
          </p:cNvPr>
          <p:cNvPicPr>
            <a:picLocks noChangeAspect="1"/>
          </p:cNvPicPr>
          <p:nvPr/>
        </p:nvPicPr>
        <p:blipFill>
          <a:blip r:embed="rId2"/>
          <a:stretch>
            <a:fillRect/>
          </a:stretch>
        </p:blipFill>
        <p:spPr>
          <a:xfrm>
            <a:off x="9276203" y="517794"/>
            <a:ext cx="2824139" cy="3465124"/>
          </a:xfrm>
          <a:prstGeom prst="rect">
            <a:avLst/>
          </a:prstGeom>
        </p:spPr>
      </p:pic>
    </p:spTree>
    <p:extLst>
      <p:ext uri="{BB962C8B-B14F-4D97-AF65-F5344CB8AC3E}">
        <p14:creationId xmlns:p14="http://schemas.microsoft.com/office/powerpoint/2010/main" val="26158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AA6AEF8-B687-B6F8-9630-DD8BAD13AFA9}"/>
              </a:ext>
            </a:extLst>
          </p:cNvPr>
          <p:cNvPicPr>
            <a:picLocks noChangeAspect="1"/>
          </p:cNvPicPr>
          <p:nvPr/>
        </p:nvPicPr>
        <p:blipFill>
          <a:blip r:embed="rId2"/>
          <a:stretch>
            <a:fillRect/>
          </a:stretch>
        </p:blipFill>
        <p:spPr>
          <a:xfrm>
            <a:off x="10467250" y="319489"/>
            <a:ext cx="1481526" cy="1817784"/>
          </a:xfrm>
          <a:prstGeom prst="rect">
            <a:avLst/>
          </a:prstGeom>
        </p:spPr>
      </p:pic>
      <p:sp>
        <p:nvSpPr>
          <p:cNvPr id="5" name="TextBox 4">
            <a:extLst>
              <a:ext uri="{FF2B5EF4-FFF2-40B4-BE49-F238E27FC236}">
                <a16:creationId xmlns:a16="http://schemas.microsoft.com/office/drawing/2014/main" id="{AFFB6E58-453E-5A47-30B2-E5B4D3064D4F}"/>
              </a:ext>
            </a:extLst>
          </p:cNvPr>
          <p:cNvSpPr txBox="1"/>
          <p:nvPr/>
        </p:nvSpPr>
        <p:spPr>
          <a:xfrm>
            <a:off x="1724750" y="243512"/>
            <a:ext cx="10467249" cy="6370975"/>
          </a:xfrm>
          <a:prstGeom prst="rect">
            <a:avLst/>
          </a:prstGeom>
          <a:noFill/>
        </p:spPr>
        <p:txBody>
          <a:bodyPr wrap="square" rtlCol="0">
            <a:spAutoFit/>
          </a:bodyPr>
          <a:lstStyle/>
          <a:p>
            <a:r>
              <a:rPr lang="en-GB" sz="6000" dirty="0">
                <a:solidFill>
                  <a:srgbClr val="FF0000"/>
                </a:solidFill>
                <a:latin typeface="Baguet Script" panose="020F0502020204030204" pitchFamily="2" charset="0"/>
              </a:rPr>
              <a:t> But what can I write?</a:t>
            </a:r>
          </a:p>
          <a:p>
            <a:r>
              <a:rPr lang="en-GB" sz="4000" dirty="0">
                <a:solidFill>
                  <a:srgbClr val="FF0000"/>
                </a:solidFill>
                <a:latin typeface="Baguet Script" panose="020F0502020204030204" pitchFamily="2" charset="0"/>
              </a:rPr>
              <a:t>Here are some examples….</a:t>
            </a:r>
          </a:p>
          <a:p>
            <a:pPr marL="342900" indent="-342900">
              <a:buFont typeface="Arial" panose="020B0604020202020204" pitchFamily="34" charset="0"/>
              <a:buChar char="•"/>
            </a:pPr>
            <a:r>
              <a:rPr lang="en-GB" sz="2800" dirty="0">
                <a:solidFill>
                  <a:srgbClr val="FF0000"/>
                </a:solidFill>
                <a:latin typeface="Sassoon Infant Std" panose="020B0503020103030203" pitchFamily="34" charset="0"/>
              </a:rPr>
              <a:t>Max stopped to sound out the word … (Insert word)</a:t>
            </a:r>
          </a:p>
          <a:p>
            <a:pPr marL="342900" indent="-342900">
              <a:buFont typeface="Arial" panose="020B0604020202020204" pitchFamily="34" charset="0"/>
              <a:buChar char="•"/>
            </a:pPr>
            <a:r>
              <a:rPr lang="en-GB" sz="2800" dirty="0">
                <a:solidFill>
                  <a:srgbClr val="FF0000"/>
                </a:solidFill>
                <a:latin typeface="Sassoon Infant Std" panose="020B0503020103030203" pitchFamily="34" charset="0"/>
              </a:rPr>
              <a:t>Max read most of the words fluently except the word … (Insert word)</a:t>
            </a:r>
          </a:p>
          <a:p>
            <a:pPr marL="342900" indent="-342900">
              <a:buFont typeface="Arial" panose="020B0604020202020204" pitchFamily="34" charset="0"/>
              <a:buChar char="•"/>
            </a:pPr>
            <a:r>
              <a:rPr lang="en-GB" sz="2800" dirty="0">
                <a:solidFill>
                  <a:srgbClr val="FF0000"/>
                </a:solidFill>
                <a:latin typeface="Sassoon Infant Std" panose="020B0503020103030203" pitchFamily="34" charset="0"/>
              </a:rPr>
              <a:t>Max struggled to blend the word … (Insert word)</a:t>
            </a:r>
          </a:p>
          <a:p>
            <a:pPr marL="342900" indent="-342900">
              <a:buFont typeface="Arial" panose="020B0604020202020204" pitchFamily="34" charset="0"/>
              <a:buChar char="•"/>
            </a:pPr>
            <a:r>
              <a:rPr lang="en-GB" sz="2800" dirty="0">
                <a:solidFill>
                  <a:srgbClr val="FF0000"/>
                </a:solidFill>
                <a:latin typeface="Sassoon Infant Std" panose="020B0503020103030203" pitchFamily="34" charset="0"/>
              </a:rPr>
              <a:t>Max recognised tricky word …  (Insert word)</a:t>
            </a:r>
          </a:p>
          <a:p>
            <a:pPr marL="342900" indent="-342900">
              <a:buFont typeface="Arial" panose="020B0604020202020204" pitchFamily="34" charset="0"/>
              <a:buChar char="•"/>
            </a:pPr>
            <a:r>
              <a:rPr lang="en-GB" sz="2800" dirty="0">
                <a:solidFill>
                  <a:srgbClr val="FF0000"/>
                </a:solidFill>
                <a:latin typeface="Sassoon Infant Std" panose="020B0503020103030203" pitchFamily="34" charset="0"/>
              </a:rPr>
              <a:t>Max read (insert word) wrong but then corrected himself.</a:t>
            </a:r>
          </a:p>
          <a:p>
            <a:pPr marL="342900" indent="-342900">
              <a:buFont typeface="Arial" panose="020B0604020202020204" pitchFamily="34" charset="0"/>
              <a:buChar char="•"/>
            </a:pPr>
            <a:r>
              <a:rPr lang="en-GB" sz="2800" dirty="0">
                <a:solidFill>
                  <a:srgbClr val="FF0000"/>
                </a:solidFill>
                <a:latin typeface="Sassoon Infant Std" panose="020B0503020103030203" pitchFamily="34" charset="0"/>
              </a:rPr>
              <a:t>Max read the book confidently and independently.</a:t>
            </a:r>
          </a:p>
          <a:p>
            <a:pPr marL="342900" indent="-342900">
              <a:buFont typeface="Arial" panose="020B0604020202020204" pitchFamily="34" charset="0"/>
              <a:buChar char="•"/>
            </a:pPr>
            <a:r>
              <a:rPr lang="en-GB" sz="2800" dirty="0">
                <a:solidFill>
                  <a:srgbClr val="FF0000"/>
                </a:solidFill>
                <a:latin typeface="Sassoon Infant Std" panose="020B0503020103030203" pitchFamily="34" charset="0"/>
              </a:rPr>
              <a:t>Max is using expression in his voice.</a:t>
            </a:r>
          </a:p>
          <a:p>
            <a:pPr marL="342900" indent="-342900">
              <a:buFont typeface="Arial" panose="020B0604020202020204" pitchFamily="34" charset="0"/>
              <a:buChar char="•"/>
            </a:pPr>
            <a:r>
              <a:rPr lang="en-GB" sz="2800" dirty="0">
                <a:solidFill>
                  <a:srgbClr val="FF0000"/>
                </a:solidFill>
                <a:latin typeface="Sassoon Infant Std" panose="020B0503020103030203" pitchFamily="34" charset="0"/>
              </a:rPr>
              <a:t>Max read the book a second time with more speed and pace.</a:t>
            </a:r>
          </a:p>
          <a:p>
            <a:pPr marL="342900" indent="-342900">
              <a:buFont typeface="Arial" panose="020B0604020202020204" pitchFamily="34" charset="0"/>
              <a:buChar char="•"/>
            </a:pPr>
            <a:r>
              <a:rPr lang="en-GB" sz="2800" dirty="0">
                <a:solidFill>
                  <a:srgbClr val="FF0000"/>
                </a:solidFill>
                <a:latin typeface="Sassoon Infant Std" panose="020B0503020103030203" pitchFamily="34" charset="0"/>
              </a:rPr>
              <a:t>Max can tell me about the characters in the story</a:t>
            </a:r>
          </a:p>
          <a:p>
            <a:pPr marL="342900" indent="-342900">
              <a:buFont typeface="Arial" panose="020B0604020202020204" pitchFamily="34" charset="0"/>
              <a:buChar char="•"/>
            </a:pPr>
            <a:r>
              <a:rPr lang="en-GB" sz="2800" dirty="0">
                <a:solidFill>
                  <a:srgbClr val="FF0000"/>
                </a:solidFill>
                <a:latin typeface="Sassoon Infant Std" panose="020B0503020103030203" pitchFamily="34" charset="0"/>
              </a:rPr>
              <a:t>Max is able to predict what might happen next.</a:t>
            </a:r>
          </a:p>
          <a:p>
            <a:pPr marL="342900" indent="-342900">
              <a:buFont typeface="Arial" panose="020B0604020202020204" pitchFamily="34" charset="0"/>
              <a:buChar char="•"/>
            </a:pPr>
            <a:r>
              <a:rPr lang="en-GB" sz="2800" dirty="0">
                <a:solidFill>
                  <a:srgbClr val="FF0000"/>
                </a:solidFill>
                <a:latin typeface="Sassoon Infant Std" panose="020B0503020103030203" pitchFamily="34" charset="0"/>
              </a:rPr>
              <a:t>Max struggled to read this book.</a:t>
            </a:r>
          </a:p>
        </p:txBody>
      </p:sp>
    </p:spTree>
    <p:extLst>
      <p:ext uri="{BB962C8B-B14F-4D97-AF65-F5344CB8AC3E}">
        <p14:creationId xmlns:p14="http://schemas.microsoft.com/office/powerpoint/2010/main" val="2357743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17F3D3-0B78-CF42-BD34-875646B83BB6}"/>
              </a:ext>
            </a:extLst>
          </p:cNvPr>
          <p:cNvSpPr>
            <a:spLocks noGrp="1"/>
          </p:cNvSpPr>
          <p:nvPr>
            <p:ph idx="1"/>
          </p:nvPr>
        </p:nvSpPr>
        <p:spPr>
          <a:xfrm>
            <a:off x="1951397" y="164890"/>
            <a:ext cx="9255654" cy="6102600"/>
          </a:xfrm>
        </p:spPr>
        <p:txBody>
          <a:bodyPr>
            <a:noAutofit/>
          </a:bodyPr>
          <a:lstStyle/>
          <a:p>
            <a:pPr marL="0" indent="0">
              <a:buNone/>
            </a:pPr>
            <a:r>
              <a:rPr lang="en-US" sz="2600" u="sng" dirty="0">
                <a:solidFill>
                  <a:srgbClr val="002060"/>
                </a:solidFill>
                <a:latin typeface="Sassoon Infant Std" panose="020B0503020103030203" pitchFamily="34" charset="0"/>
              </a:rPr>
              <a:t>Story / Library Book</a:t>
            </a:r>
          </a:p>
          <a:p>
            <a:pPr marL="0" indent="0">
              <a:buNone/>
            </a:pPr>
            <a:r>
              <a:rPr lang="en-GB" sz="3600" dirty="0">
                <a:solidFill>
                  <a:srgbClr val="FF0000"/>
                </a:solidFill>
                <a:latin typeface="Baguet Script" panose="020F0502020204030204" pitchFamily="2" charset="0"/>
              </a:rPr>
              <a:t>Here are some examples….</a:t>
            </a:r>
          </a:p>
          <a:p>
            <a:pPr marL="342900" indent="-342900">
              <a:buFont typeface="Arial" panose="020B0604020202020204" pitchFamily="34" charset="0"/>
              <a:buChar char="•"/>
            </a:pPr>
            <a:r>
              <a:rPr lang="en-GB" sz="2400" dirty="0">
                <a:solidFill>
                  <a:srgbClr val="FF0000"/>
                </a:solidFill>
                <a:latin typeface="Sassoon Infant Std" panose="020B0503020103030203" pitchFamily="34" charset="0"/>
              </a:rPr>
              <a:t>Max loves The Gruffalo, we have read this book a lot at home, I’m not surprised he chose it to bring home.</a:t>
            </a:r>
          </a:p>
          <a:p>
            <a:pPr marL="342900" indent="-342900">
              <a:buFont typeface="Arial" panose="020B0604020202020204" pitchFamily="34" charset="0"/>
              <a:buChar char="•"/>
            </a:pPr>
            <a:r>
              <a:rPr lang="en-GB" sz="2600" dirty="0">
                <a:solidFill>
                  <a:srgbClr val="FF0000"/>
                </a:solidFill>
                <a:latin typeface="Sassoon Infant Std" panose="020B0503020103030203" pitchFamily="34" charset="0"/>
              </a:rPr>
              <a:t>Max’s Grandad read this book with him at bedtime.</a:t>
            </a:r>
          </a:p>
          <a:p>
            <a:pPr marL="342900" indent="-342900">
              <a:buFont typeface="Arial" panose="020B0604020202020204" pitchFamily="34" charset="0"/>
              <a:buChar char="•"/>
            </a:pPr>
            <a:r>
              <a:rPr lang="en-GB" sz="2600" dirty="0">
                <a:solidFill>
                  <a:srgbClr val="FF0000"/>
                </a:solidFill>
                <a:latin typeface="Sassoon Infant Std" panose="020B0503020103030203" pitchFamily="34" charset="0"/>
              </a:rPr>
              <a:t>Max loves stories at bedtime.</a:t>
            </a:r>
          </a:p>
          <a:p>
            <a:pPr marL="342900" indent="-342900">
              <a:buFont typeface="Arial" panose="020B0604020202020204" pitchFamily="34" charset="0"/>
              <a:buChar char="•"/>
            </a:pPr>
            <a:r>
              <a:rPr lang="en-GB" sz="2600" dirty="0">
                <a:solidFill>
                  <a:srgbClr val="FF0000"/>
                </a:solidFill>
                <a:latin typeface="Sassoon Infant Std" panose="020B0503020103030203" pitchFamily="34" charset="0"/>
              </a:rPr>
              <a:t>Max likes it when I read him a story it’s our quiet time together.</a:t>
            </a:r>
          </a:p>
          <a:p>
            <a:pPr marL="342900" indent="-342900">
              <a:buFont typeface="Arial" panose="020B0604020202020204" pitchFamily="34" charset="0"/>
              <a:buChar char="•"/>
            </a:pPr>
            <a:r>
              <a:rPr lang="en-GB" sz="2600" dirty="0">
                <a:solidFill>
                  <a:srgbClr val="FF0000"/>
                </a:solidFill>
                <a:latin typeface="Sassoon Infant Std" panose="020B0503020103030203" pitchFamily="34" charset="0"/>
              </a:rPr>
              <a:t>Max could make some predications about the book just by looking at the front cover.</a:t>
            </a:r>
          </a:p>
          <a:p>
            <a:pPr marL="342900" indent="-342900">
              <a:buFont typeface="Arial" panose="020B0604020202020204" pitchFamily="34" charset="0"/>
              <a:buChar char="•"/>
            </a:pPr>
            <a:r>
              <a:rPr lang="en-GB" sz="2600" dirty="0">
                <a:solidFill>
                  <a:srgbClr val="FF0000"/>
                </a:solidFill>
                <a:latin typeface="Sassoon Infant Std" panose="020B0503020103030203" pitchFamily="34" charset="0"/>
              </a:rPr>
              <a:t>Max and I read his library book at the swimming baths whilst his sister had a lesson.</a:t>
            </a:r>
          </a:p>
          <a:p>
            <a:pPr marL="342900" indent="-342900">
              <a:buFont typeface="Arial" panose="020B0604020202020204" pitchFamily="34" charset="0"/>
              <a:buChar char="•"/>
            </a:pPr>
            <a:endParaRPr lang="en-US" sz="2600" dirty="0">
              <a:solidFill>
                <a:srgbClr val="002060"/>
              </a:solidFill>
              <a:latin typeface="Sassoon Infant Std" panose="020B0503020103030203" pitchFamily="34" charset="0"/>
            </a:endParaRPr>
          </a:p>
          <a:p>
            <a:pPr marL="0" indent="0">
              <a:buNone/>
            </a:pPr>
            <a:endParaRPr lang="en-US" sz="3000" dirty="0">
              <a:solidFill>
                <a:srgbClr val="002060"/>
              </a:solidFill>
              <a:latin typeface="Sassoon Infant Std" panose="020B0503020103030203" pitchFamily="34" charset="0"/>
            </a:endParaRPr>
          </a:p>
        </p:txBody>
      </p:sp>
      <p:pic>
        <p:nvPicPr>
          <p:cNvPr id="4" name="Picture 3">
            <a:extLst>
              <a:ext uri="{FF2B5EF4-FFF2-40B4-BE49-F238E27FC236}">
                <a16:creationId xmlns:a16="http://schemas.microsoft.com/office/drawing/2014/main" id="{0B7D461A-7967-2017-826B-9C2137BDD78F}"/>
              </a:ext>
            </a:extLst>
          </p:cNvPr>
          <p:cNvPicPr>
            <a:picLocks noChangeAspect="1"/>
          </p:cNvPicPr>
          <p:nvPr/>
        </p:nvPicPr>
        <p:blipFill>
          <a:blip r:embed="rId2"/>
          <a:stretch>
            <a:fillRect/>
          </a:stretch>
        </p:blipFill>
        <p:spPr>
          <a:xfrm>
            <a:off x="9869066" y="4710900"/>
            <a:ext cx="2084236" cy="1982210"/>
          </a:xfrm>
          <a:prstGeom prst="rect">
            <a:avLst/>
          </a:prstGeom>
        </p:spPr>
      </p:pic>
    </p:spTree>
    <p:extLst>
      <p:ext uri="{BB962C8B-B14F-4D97-AF65-F5344CB8AC3E}">
        <p14:creationId xmlns:p14="http://schemas.microsoft.com/office/powerpoint/2010/main" val="2716553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5DC5B0-00FA-31A0-1DEE-90F5295A449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76141" y="616944"/>
            <a:ext cx="2764790" cy="4637116"/>
          </a:xfrm>
          <a:prstGeom prst="rect">
            <a:avLst/>
          </a:prstGeom>
        </p:spPr>
      </p:pic>
      <p:sp>
        <p:nvSpPr>
          <p:cNvPr id="3" name="TextBox 2">
            <a:extLst>
              <a:ext uri="{FF2B5EF4-FFF2-40B4-BE49-F238E27FC236}">
                <a16:creationId xmlns:a16="http://schemas.microsoft.com/office/drawing/2014/main" id="{CC4DFD5B-53E8-5946-2F12-E0636F90AA17}"/>
              </a:ext>
            </a:extLst>
          </p:cNvPr>
          <p:cNvSpPr txBox="1"/>
          <p:nvPr/>
        </p:nvSpPr>
        <p:spPr>
          <a:xfrm>
            <a:off x="1922802" y="616944"/>
            <a:ext cx="6505101" cy="5170646"/>
          </a:xfrm>
          <a:prstGeom prst="rect">
            <a:avLst/>
          </a:prstGeom>
          <a:noFill/>
        </p:spPr>
        <p:txBody>
          <a:bodyPr wrap="square" rtlCol="0">
            <a:spAutoFit/>
          </a:bodyPr>
          <a:lstStyle/>
          <a:p>
            <a:r>
              <a:rPr lang="en-GB" sz="3000" dirty="0">
                <a:solidFill>
                  <a:schemeClr val="accent1">
                    <a:lumMod val="75000"/>
                  </a:schemeClr>
                </a:solidFill>
                <a:latin typeface="Sassoon Infant Std" panose="020B0503020103030203" pitchFamily="34" charset="0"/>
                <a:cs typeface="Calibri" panose="020F0502020204030204" pitchFamily="34" charset="0"/>
              </a:rPr>
              <a:t>Reading with your child is one of the greatest gifts parents can give. By starting the journey of building a lifelong love of reading for pleasure, parents are giving their child the opportunity to be the best they can be.</a:t>
            </a:r>
          </a:p>
          <a:p>
            <a:endParaRPr lang="en-GB" sz="3000" dirty="0">
              <a:solidFill>
                <a:schemeClr val="accent1">
                  <a:lumMod val="75000"/>
                </a:schemeClr>
              </a:solidFill>
              <a:latin typeface="Sassoon Infant Std" panose="020B0503020103030203" pitchFamily="34" charset="0"/>
              <a:cs typeface="Calibri" panose="020F0502020204030204" pitchFamily="34" charset="0"/>
            </a:endParaRPr>
          </a:p>
          <a:p>
            <a:r>
              <a:rPr lang="en-GB" sz="3000" dirty="0">
                <a:solidFill>
                  <a:schemeClr val="accent1">
                    <a:lumMod val="75000"/>
                  </a:schemeClr>
                </a:solidFill>
                <a:latin typeface="Sassoon Infant Std" panose="020B0503020103030203" pitchFamily="34" charset="0"/>
                <a:cs typeface="Calibri" panose="020F0502020204030204" pitchFamily="34" charset="0"/>
              </a:rPr>
              <a:t>Children who read for pleasure do better in a wide range of subjects at school and it also positively impacts children’s wellbeing.</a:t>
            </a:r>
          </a:p>
        </p:txBody>
      </p:sp>
    </p:spTree>
    <p:extLst>
      <p:ext uri="{BB962C8B-B14F-4D97-AF65-F5344CB8AC3E}">
        <p14:creationId xmlns:p14="http://schemas.microsoft.com/office/powerpoint/2010/main" val="11299248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1274</TotalTime>
  <Words>652</Words>
  <Application>Microsoft Office PowerPoint</Application>
  <PresentationFormat>Widescreen</PresentationFormat>
  <Paragraphs>47</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Arial Rounded MT Bold</vt:lpstr>
      <vt:lpstr>Baguet Script</vt:lpstr>
      <vt:lpstr>Calibri</vt:lpstr>
      <vt:lpstr>Sassoon Infant Std</vt:lpstr>
      <vt:lpstr>VAGRundschriftDLig</vt:lpstr>
      <vt:lpstr>Office Theme</vt:lpstr>
      <vt:lpstr>Home Reading  Support for Parents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Keiaho</dc:creator>
  <cp:lastModifiedBy>Clare Shivnan-Taylor</cp:lastModifiedBy>
  <cp:revision>187</cp:revision>
  <dcterms:created xsi:type="dcterms:W3CDTF">2022-01-11T01:28:24Z</dcterms:created>
  <dcterms:modified xsi:type="dcterms:W3CDTF">2024-09-06T20:12:52Z</dcterms:modified>
</cp:coreProperties>
</file>