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4"/>
  </p:sldMasterIdLst>
  <p:sldIdLst>
    <p:sldId id="256" r:id="rId5"/>
    <p:sldId id="258" r:id="rId6"/>
    <p:sldId id="273" r:id="rId7"/>
    <p:sldId id="274" r:id="rId8"/>
    <p:sldId id="275" r:id="rId9"/>
    <p:sldId id="266" r:id="rId10"/>
    <p:sldId id="259" r:id="rId11"/>
    <p:sldId id="264" r:id="rId12"/>
    <p:sldId id="276" r:id="rId13"/>
    <p:sldId id="263" r:id="rId14"/>
    <p:sldId id="265" r:id="rId15"/>
    <p:sldId id="268" r:id="rId16"/>
    <p:sldId id="270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0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9AF758-6F29-4E1A-AE36-C8AC2D19563D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7F2FA8-4BFE-49B0-8AB6-A6B67240B46E}">
      <dgm:prSet/>
      <dgm:spPr/>
      <dgm:t>
        <a:bodyPr/>
        <a:lstStyle/>
        <a:p>
          <a:r>
            <a:rPr lang="en-GB"/>
            <a:t>Mrs Greenwood </a:t>
          </a:r>
          <a:endParaRPr lang="en-US"/>
        </a:p>
      </dgm:t>
    </dgm:pt>
    <dgm:pt modelId="{6D084912-B165-445D-BC33-C5D1D31A50BE}" type="parTrans" cxnId="{4CB731F6-EC13-4F27-B7EF-2A292228B889}">
      <dgm:prSet/>
      <dgm:spPr/>
      <dgm:t>
        <a:bodyPr/>
        <a:lstStyle/>
        <a:p>
          <a:endParaRPr lang="en-US"/>
        </a:p>
      </dgm:t>
    </dgm:pt>
    <dgm:pt modelId="{9EAB4258-B0A7-4265-A0AD-54BF8F6F672F}" type="sibTrans" cxnId="{4CB731F6-EC13-4F27-B7EF-2A292228B889}">
      <dgm:prSet/>
      <dgm:spPr/>
      <dgm:t>
        <a:bodyPr/>
        <a:lstStyle/>
        <a:p>
          <a:endParaRPr lang="en-US"/>
        </a:p>
      </dgm:t>
    </dgm:pt>
    <dgm:pt modelId="{28ECCD3A-AD10-472E-8C66-7F3EC0E11ABF}">
      <dgm:prSet/>
      <dgm:spPr/>
      <dgm:t>
        <a:bodyPr/>
        <a:lstStyle/>
        <a:p>
          <a:r>
            <a:rPr lang="en-GB"/>
            <a:t>Mrs Mann</a:t>
          </a:r>
          <a:endParaRPr lang="en-US"/>
        </a:p>
      </dgm:t>
    </dgm:pt>
    <dgm:pt modelId="{DAA9DF5B-8272-4A18-BA96-F38445668095}" type="parTrans" cxnId="{1574C96A-CBB9-4D19-A98C-0FA8A49F2477}">
      <dgm:prSet/>
      <dgm:spPr/>
      <dgm:t>
        <a:bodyPr/>
        <a:lstStyle/>
        <a:p>
          <a:endParaRPr lang="en-US"/>
        </a:p>
      </dgm:t>
    </dgm:pt>
    <dgm:pt modelId="{DA83705F-4B45-4E0A-AD1B-FD81C19648DA}" type="sibTrans" cxnId="{1574C96A-CBB9-4D19-A98C-0FA8A49F2477}">
      <dgm:prSet/>
      <dgm:spPr/>
      <dgm:t>
        <a:bodyPr/>
        <a:lstStyle/>
        <a:p>
          <a:endParaRPr lang="en-US"/>
        </a:p>
      </dgm:t>
    </dgm:pt>
    <dgm:pt modelId="{CBA2735B-8367-48C3-95FC-D7227974FDC1}">
      <dgm:prSet/>
      <dgm:spPr/>
      <dgm:t>
        <a:bodyPr/>
        <a:lstStyle/>
        <a:p>
          <a:r>
            <a:rPr lang="en-GB"/>
            <a:t>Mrs Cook (SSA)</a:t>
          </a:r>
          <a:endParaRPr lang="en-US"/>
        </a:p>
      </dgm:t>
    </dgm:pt>
    <dgm:pt modelId="{44CB3552-EF67-4D90-9336-F59DC8AD5D82}" type="parTrans" cxnId="{39F4A316-E5CF-4E0F-B885-D3E983E62772}">
      <dgm:prSet/>
      <dgm:spPr/>
      <dgm:t>
        <a:bodyPr/>
        <a:lstStyle/>
        <a:p>
          <a:endParaRPr lang="en-US"/>
        </a:p>
      </dgm:t>
    </dgm:pt>
    <dgm:pt modelId="{4F870F43-D145-4EA5-825B-E27C570EDD3C}" type="sibTrans" cxnId="{39F4A316-E5CF-4E0F-B885-D3E983E62772}">
      <dgm:prSet/>
      <dgm:spPr/>
      <dgm:t>
        <a:bodyPr/>
        <a:lstStyle/>
        <a:p>
          <a:endParaRPr lang="en-US"/>
        </a:p>
      </dgm:t>
    </dgm:pt>
    <dgm:pt modelId="{058B4033-8AF0-4D79-89A9-50F62C9ECDF6}">
      <dgm:prSet/>
      <dgm:spPr/>
      <dgm:t>
        <a:bodyPr/>
        <a:lstStyle/>
        <a:p>
          <a:r>
            <a:rPr lang="en-GB"/>
            <a:t>Mrs Elkinson (Violin Teacher)</a:t>
          </a:r>
          <a:endParaRPr lang="en-US"/>
        </a:p>
      </dgm:t>
    </dgm:pt>
    <dgm:pt modelId="{67A145AB-9E51-4102-880F-45B9B37A591A}" type="parTrans" cxnId="{D0D66EE4-30E8-4F09-9740-3F3301BB66DD}">
      <dgm:prSet/>
      <dgm:spPr/>
      <dgm:t>
        <a:bodyPr/>
        <a:lstStyle/>
        <a:p>
          <a:endParaRPr lang="en-US"/>
        </a:p>
      </dgm:t>
    </dgm:pt>
    <dgm:pt modelId="{C4FB0394-73BC-4EDE-B159-8B2DE8D640AA}" type="sibTrans" cxnId="{D0D66EE4-30E8-4F09-9740-3F3301BB66DD}">
      <dgm:prSet/>
      <dgm:spPr/>
      <dgm:t>
        <a:bodyPr/>
        <a:lstStyle/>
        <a:p>
          <a:endParaRPr lang="en-US"/>
        </a:p>
      </dgm:t>
    </dgm:pt>
    <dgm:pt modelId="{C5554733-600A-42BF-8A69-9BFA86A20C60}">
      <dgm:prSet/>
      <dgm:spPr/>
      <dgm:t>
        <a:bodyPr/>
        <a:lstStyle/>
        <a:p>
          <a:r>
            <a:rPr lang="en-GB"/>
            <a:t>Mr Toth (current PE coach)</a:t>
          </a:r>
          <a:endParaRPr lang="en-US"/>
        </a:p>
      </dgm:t>
    </dgm:pt>
    <dgm:pt modelId="{71720E0E-B809-402B-9838-B5618B01AF59}" type="parTrans" cxnId="{73095606-9233-4E8A-97E9-C82198137E1C}">
      <dgm:prSet/>
      <dgm:spPr/>
      <dgm:t>
        <a:bodyPr/>
        <a:lstStyle/>
        <a:p>
          <a:endParaRPr lang="en-US"/>
        </a:p>
      </dgm:t>
    </dgm:pt>
    <dgm:pt modelId="{F3127C69-C845-43CF-8848-CEFB2BB315CD}" type="sibTrans" cxnId="{73095606-9233-4E8A-97E9-C82198137E1C}">
      <dgm:prSet/>
      <dgm:spPr/>
      <dgm:t>
        <a:bodyPr/>
        <a:lstStyle/>
        <a:p>
          <a:endParaRPr lang="en-US"/>
        </a:p>
      </dgm:t>
    </dgm:pt>
    <dgm:pt modelId="{A2708F1B-4B25-604B-94A6-B1BC2CA317DA}" type="pres">
      <dgm:prSet presAssocID="{4B9AF758-6F29-4E1A-AE36-C8AC2D19563D}" presName="linear" presStyleCnt="0">
        <dgm:presLayoutVars>
          <dgm:animLvl val="lvl"/>
          <dgm:resizeHandles val="exact"/>
        </dgm:presLayoutVars>
      </dgm:prSet>
      <dgm:spPr/>
    </dgm:pt>
    <dgm:pt modelId="{0F903723-040E-F248-98B7-0FF1E5B66A2B}" type="pres">
      <dgm:prSet presAssocID="{307F2FA8-4BFE-49B0-8AB6-A6B67240B46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77E04E1-EDD8-454D-B74B-24D658F38848}" type="pres">
      <dgm:prSet presAssocID="{9EAB4258-B0A7-4265-A0AD-54BF8F6F672F}" presName="spacer" presStyleCnt="0"/>
      <dgm:spPr/>
    </dgm:pt>
    <dgm:pt modelId="{FEFC1F47-B2B4-D546-8EF0-F3F06B56DC0E}" type="pres">
      <dgm:prSet presAssocID="{28ECCD3A-AD10-472E-8C66-7F3EC0E11A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4C9BA14-7608-6344-B442-E5D4A5224BCD}" type="pres">
      <dgm:prSet presAssocID="{DA83705F-4B45-4E0A-AD1B-FD81C19648DA}" presName="spacer" presStyleCnt="0"/>
      <dgm:spPr/>
    </dgm:pt>
    <dgm:pt modelId="{54768C5A-9F81-FD43-99B7-725668249036}" type="pres">
      <dgm:prSet presAssocID="{CBA2735B-8367-48C3-95FC-D7227974FDC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C8E4142-01C7-0641-BE01-E6EFDB9274E5}" type="pres">
      <dgm:prSet presAssocID="{4F870F43-D145-4EA5-825B-E27C570EDD3C}" presName="spacer" presStyleCnt="0"/>
      <dgm:spPr/>
    </dgm:pt>
    <dgm:pt modelId="{7030CEA1-955A-F74B-9146-0361C03D710C}" type="pres">
      <dgm:prSet presAssocID="{058B4033-8AF0-4D79-89A9-50F62C9ECDF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F04AAA8-FE08-C444-BB6C-DA1CAF554D62}" type="pres">
      <dgm:prSet presAssocID="{C4FB0394-73BC-4EDE-B159-8B2DE8D640AA}" presName="spacer" presStyleCnt="0"/>
      <dgm:spPr/>
    </dgm:pt>
    <dgm:pt modelId="{74EA34CD-1A2E-5D4C-AD56-00A22BA3EF02}" type="pres">
      <dgm:prSet presAssocID="{C5554733-600A-42BF-8A69-9BFA86A20C6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3095606-9233-4E8A-97E9-C82198137E1C}" srcId="{4B9AF758-6F29-4E1A-AE36-C8AC2D19563D}" destId="{C5554733-600A-42BF-8A69-9BFA86A20C60}" srcOrd="4" destOrd="0" parTransId="{71720E0E-B809-402B-9838-B5618B01AF59}" sibTransId="{F3127C69-C845-43CF-8848-CEFB2BB315CD}"/>
    <dgm:cxn modelId="{39F4A316-E5CF-4E0F-B885-D3E983E62772}" srcId="{4B9AF758-6F29-4E1A-AE36-C8AC2D19563D}" destId="{CBA2735B-8367-48C3-95FC-D7227974FDC1}" srcOrd="2" destOrd="0" parTransId="{44CB3552-EF67-4D90-9336-F59DC8AD5D82}" sibTransId="{4F870F43-D145-4EA5-825B-E27C570EDD3C}"/>
    <dgm:cxn modelId="{FEE70E31-029F-B046-B33B-AB50FAC6D5AE}" type="presOf" srcId="{4B9AF758-6F29-4E1A-AE36-C8AC2D19563D}" destId="{A2708F1B-4B25-604B-94A6-B1BC2CA317DA}" srcOrd="0" destOrd="0" presId="urn:microsoft.com/office/officeart/2005/8/layout/vList2"/>
    <dgm:cxn modelId="{1574C96A-CBB9-4D19-A98C-0FA8A49F2477}" srcId="{4B9AF758-6F29-4E1A-AE36-C8AC2D19563D}" destId="{28ECCD3A-AD10-472E-8C66-7F3EC0E11ABF}" srcOrd="1" destOrd="0" parTransId="{DAA9DF5B-8272-4A18-BA96-F38445668095}" sibTransId="{DA83705F-4B45-4E0A-AD1B-FD81C19648DA}"/>
    <dgm:cxn modelId="{FC73AE78-E8F0-204C-8E37-7066A8E6DBA9}" type="presOf" srcId="{C5554733-600A-42BF-8A69-9BFA86A20C60}" destId="{74EA34CD-1A2E-5D4C-AD56-00A22BA3EF02}" srcOrd="0" destOrd="0" presId="urn:microsoft.com/office/officeart/2005/8/layout/vList2"/>
    <dgm:cxn modelId="{8842D2C7-8A1B-1440-A8CC-B3AEF44FAA5C}" type="presOf" srcId="{28ECCD3A-AD10-472E-8C66-7F3EC0E11ABF}" destId="{FEFC1F47-B2B4-D546-8EF0-F3F06B56DC0E}" srcOrd="0" destOrd="0" presId="urn:microsoft.com/office/officeart/2005/8/layout/vList2"/>
    <dgm:cxn modelId="{26DAB2D7-1AEF-B74E-984A-8FA0FF207D56}" type="presOf" srcId="{058B4033-8AF0-4D79-89A9-50F62C9ECDF6}" destId="{7030CEA1-955A-F74B-9146-0361C03D710C}" srcOrd="0" destOrd="0" presId="urn:microsoft.com/office/officeart/2005/8/layout/vList2"/>
    <dgm:cxn modelId="{D0D66EE4-30E8-4F09-9740-3F3301BB66DD}" srcId="{4B9AF758-6F29-4E1A-AE36-C8AC2D19563D}" destId="{058B4033-8AF0-4D79-89A9-50F62C9ECDF6}" srcOrd="3" destOrd="0" parTransId="{67A145AB-9E51-4102-880F-45B9B37A591A}" sibTransId="{C4FB0394-73BC-4EDE-B159-8B2DE8D640AA}"/>
    <dgm:cxn modelId="{0F6EE7ED-65B6-EB4A-8923-740400C482FF}" type="presOf" srcId="{307F2FA8-4BFE-49B0-8AB6-A6B67240B46E}" destId="{0F903723-040E-F248-98B7-0FF1E5B66A2B}" srcOrd="0" destOrd="0" presId="urn:microsoft.com/office/officeart/2005/8/layout/vList2"/>
    <dgm:cxn modelId="{4CB731F6-EC13-4F27-B7EF-2A292228B889}" srcId="{4B9AF758-6F29-4E1A-AE36-C8AC2D19563D}" destId="{307F2FA8-4BFE-49B0-8AB6-A6B67240B46E}" srcOrd="0" destOrd="0" parTransId="{6D084912-B165-445D-BC33-C5D1D31A50BE}" sibTransId="{9EAB4258-B0A7-4265-A0AD-54BF8F6F672F}"/>
    <dgm:cxn modelId="{6E7139F9-4980-6A4F-A6B1-B7BA7F46C7A0}" type="presOf" srcId="{CBA2735B-8367-48C3-95FC-D7227974FDC1}" destId="{54768C5A-9F81-FD43-99B7-725668249036}" srcOrd="0" destOrd="0" presId="urn:microsoft.com/office/officeart/2005/8/layout/vList2"/>
    <dgm:cxn modelId="{F083DDDA-93E2-4F40-B371-45B82C2E95DA}" type="presParOf" srcId="{A2708F1B-4B25-604B-94A6-B1BC2CA317DA}" destId="{0F903723-040E-F248-98B7-0FF1E5B66A2B}" srcOrd="0" destOrd="0" presId="urn:microsoft.com/office/officeart/2005/8/layout/vList2"/>
    <dgm:cxn modelId="{A75A2B2B-A0AF-5D44-B5E3-0AFDB9559EC0}" type="presParOf" srcId="{A2708F1B-4B25-604B-94A6-B1BC2CA317DA}" destId="{977E04E1-EDD8-454D-B74B-24D658F38848}" srcOrd="1" destOrd="0" presId="urn:microsoft.com/office/officeart/2005/8/layout/vList2"/>
    <dgm:cxn modelId="{3C63E569-6647-404D-90A0-154830C3FBE0}" type="presParOf" srcId="{A2708F1B-4B25-604B-94A6-B1BC2CA317DA}" destId="{FEFC1F47-B2B4-D546-8EF0-F3F06B56DC0E}" srcOrd="2" destOrd="0" presId="urn:microsoft.com/office/officeart/2005/8/layout/vList2"/>
    <dgm:cxn modelId="{A0AEF139-C33B-6144-8282-96C9D2061151}" type="presParOf" srcId="{A2708F1B-4B25-604B-94A6-B1BC2CA317DA}" destId="{24C9BA14-7608-6344-B442-E5D4A5224BCD}" srcOrd="3" destOrd="0" presId="urn:microsoft.com/office/officeart/2005/8/layout/vList2"/>
    <dgm:cxn modelId="{A412C215-DE98-B748-9612-AFBFFE93DA5D}" type="presParOf" srcId="{A2708F1B-4B25-604B-94A6-B1BC2CA317DA}" destId="{54768C5A-9F81-FD43-99B7-725668249036}" srcOrd="4" destOrd="0" presId="urn:microsoft.com/office/officeart/2005/8/layout/vList2"/>
    <dgm:cxn modelId="{18331793-BA25-8C47-B637-9098F7521990}" type="presParOf" srcId="{A2708F1B-4B25-604B-94A6-B1BC2CA317DA}" destId="{CC8E4142-01C7-0641-BE01-E6EFDB9274E5}" srcOrd="5" destOrd="0" presId="urn:microsoft.com/office/officeart/2005/8/layout/vList2"/>
    <dgm:cxn modelId="{AEB03ADF-154A-DD4B-8305-0281CFD4B8FA}" type="presParOf" srcId="{A2708F1B-4B25-604B-94A6-B1BC2CA317DA}" destId="{7030CEA1-955A-F74B-9146-0361C03D710C}" srcOrd="6" destOrd="0" presId="urn:microsoft.com/office/officeart/2005/8/layout/vList2"/>
    <dgm:cxn modelId="{FA591296-7545-5146-AD65-86DCAB34F56D}" type="presParOf" srcId="{A2708F1B-4B25-604B-94A6-B1BC2CA317DA}" destId="{BF04AAA8-FE08-C444-BB6C-DA1CAF554D62}" srcOrd="7" destOrd="0" presId="urn:microsoft.com/office/officeart/2005/8/layout/vList2"/>
    <dgm:cxn modelId="{09C2B4A1-40E0-AC4F-A65E-8EEEE1908603}" type="presParOf" srcId="{A2708F1B-4B25-604B-94A6-B1BC2CA317DA}" destId="{74EA34CD-1A2E-5D4C-AD56-00A22BA3EF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9AF758-6F29-4E1A-AE36-C8AC2D19563D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554733-600A-42BF-8A69-9BFA86A20C60}">
      <dgm:prSet/>
      <dgm:spPr/>
      <dgm:t>
        <a:bodyPr/>
        <a:lstStyle/>
        <a:p>
          <a:r>
            <a:rPr lang="en-GB">
              <a:latin typeface="Calibri Light" panose="020F0302020204030204"/>
            </a:rPr>
            <a:t>Empathy</a:t>
          </a:r>
          <a:endParaRPr lang="en-US"/>
        </a:p>
      </dgm:t>
    </dgm:pt>
    <dgm:pt modelId="{71720E0E-B809-402B-9838-B5618B01AF59}" type="parTrans" cxnId="{73095606-9233-4E8A-97E9-C82198137E1C}">
      <dgm:prSet/>
      <dgm:spPr/>
      <dgm:t>
        <a:bodyPr/>
        <a:lstStyle/>
        <a:p>
          <a:endParaRPr lang="en-US"/>
        </a:p>
      </dgm:t>
    </dgm:pt>
    <dgm:pt modelId="{F3127C69-C845-43CF-8848-CEFB2BB315CD}" type="sibTrans" cxnId="{73095606-9233-4E8A-97E9-C82198137E1C}">
      <dgm:prSet/>
      <dgm:spPr/>
      <dgm:t>
        <a:bodyPr/>
        <a:lstStyle/>
        <a:p>
          <a:endParaRPr lang="en-US"/>
        </a:p>
      </dgm:t>
    </dgm:pt>
    <dgm:pt modelId="{02664611-F28B-4194-B1EE-5213C2B5650E}">
      <dgm:prSet phldr="0"/>
      <dgm:spPr/>
      <dgm:t>
        <a:bodyPr/>
        <a:lstStyle/>
        <a:p>
          <a:r>
            <a:rPr lang="en-GB">
              <a:latin typeface="Calibri Light" panose="020F0302020204030204"/>
            </a:rPr>
            <a:t>Respect</a:t>
          </a:r>
        </a:p>
      </dgm:t>
    </dgm:pt>
    <dgm:pt modelId="{ECF7E4A2-46BE-4E11-84E1-944C9555E67B}" type="parTrans" cxnId="{20551C49-6DCC-46F8-8016-E4277BB0C97D}">
      <dgm:prSet/>
      <dgm:spPr/>
    </dgm:pt>
    <dgm:pt modelId="{75EDCDE3-EC84-4AAD-BF1B-992F7D68A21A}" type="sibTrans" cxnId="{20551C49-6DCC-46F8-8016-E4277BB0C97D}">
      <dgm:prSet/>
      <dgm:spPr/>
      <dgm:t>
        <a:bodyPr/>
        <a:lstStyle/>
        <a:p>
          <a:endParaRPr lang="en-US"/>
        </a:p>
      </dgm:t>
    </dgm:pt>
    <dgm:pt modelId="{F34B4455-5759-4874-A507-3AF972ED9DB8}">
      <dgm:prSet phldr="0"/>
      <dgm:spPr/>
      <dgm:t>
        <a:bodyPr/>
        <a:lstStyle/>
        <a:p>
          <a:r>
            <a:rPr lang="en-GB">
              <a:latin typeface="Calibri Light" panose="020F0302020204030204"/>
            </a:rPr>
            <a:t>Independence</a:t>
          </a:r>
        </a:p>
      </dgm:t>
    </dgm:pt>
    <dgm:pt modelId="{00AD13FD-71E1-4F2E-BE40-B3F3E11EF668}" type="parTrans" cxnId="{CC19E4F7-6195-4C3F-9E08-8A716A160A92}">
      <dgm:prSet/>
      <dgm:spPr/>
    </dgm:pt>
    <dgm:pt modelId="{C79B0E0D-190F-4AF6-8295-A4FD5AB84361}" type="sibTrans" cxnId="{CC19E4F7-6195-4C3F-9E08-8A716A160A92}">
      <dgm:prSet/>
      <dgm:spPr/>
      <dgm:t>
        <a:bodyPr/>
        <a:lstStyle/>
        <a:p>
          <a:endParaRPr lang="en-US"/>
        </a:p>
      </dgm:t>
    </dgm:pt>
    <dgm:pt modelId="{B764715A-77DC-48C2-9D03-C52392EB7B83}">
      <dgm:prSet phldr="0"/>
      <dgm:spPr/>
      <dgm:t>
        <a:bodyPr/>
        <a:lstStyle/>
        <a:p>
          <a:r>
            <a:rPr lang="en-GB">
              <a:latin typeface="Calibri Light" panose="020F0302020204030204"/>
            </a:rPr>
            <a:t>Courage</a:t>
          </a:r>
        </a:p>
      </dgm:t>
    </dgm:pt>
    <dgm:pt modelId="{63D0E84D-7591-45FE-B7B6-2767BEABBAA2}" type="parTrans" cxnId="{511CF1DE-C9EC-4D14-8771-7B0AC42E1560}">
      <dgm:prSet/>
      <dgm:spPr/>
    </dgm:pt>
    <dgm:pt modelId="{CFDE7583-2FC6-4B38-89EE-AE1E96B6B45A}" type="sibTrans" cxnId="{511CF1DE-C9EC-4D14-8771-7B0AC42E1560}">
      <dgm:prSet/>
      <dgm:spPr/>
      <dgm:t>
        <a:bodyPr/>
        <a:lstStyle/>
        <a:p>
          <a:endParaRPr lang="en-US"/>
        </a:p>
      </dgm:t>
    </dgm:pt>
    <dgm:pt modelId="{0845C411-9E65-4BC5-A473-A0A85A500C23}">
      <dgm:prSet phldr="0"/>
      <dgm:spPr/>
      <dgm:t>
        <a:bodyPr/>
        <a:lstStyle/>
        <a:p>
          <a:r>
            <a:rPr lang="en-GB">
              <a:latin typeface="Calibri Light" panose="020F0302020204030204"/>
            </a:rPr>
            <a:t>Curiosity</a:t>
          </a:r>
        </a:p>
      </dgm:t>
    </dgm:pt>
    <dgm:pt modelId="{6876B7F1-94A6-461D-BAAA-BCD5EE7CCC01}" type="parTrans" cxnId="{63D4D632-E235-4967-8DBD-80C2A80A6989}">
      <dgm:prSet/>
      <dgm:spPr/>
    </dgm:pt>
    <dgm:pt modelId="{CDDB9F86-E1D6-4F19-9D11-EDA9E2A1A600}" type="sibTrans" cxnId="{63D4D632-E235-4967-8DBD-80C2A80A6989}">
      <dgm:prSet/>
      <dgm:spPr/>
      <dgm:t>
        <a:bodyPr/>
        <a:lstStyle/>
        <a:p>
          <a:endParaRPr lang="en-US"/>
        </a:p>
      </dgm:t>
    </dgm:pt>
    <dgm:pt modelId="{0AFD25F5-9D99-4E42-9587-0173F8F4C9CB}" type="pres">
      <dgm:prSet presAssocID="{4B9AF758-6F29-4E1A-AE36-C8AC2D19563D}" presName="linear" presStyleCnt="0">
        <dgm:presLayoutVars>
          <dgm:animLvl val="lvl"/>
          <dgm:resizeHandles val="exact"/>
        </dgm:presLayoutVars>
      </dgm:prSet>
      <dgm:spPr/>
    </dgm:pt>
    <dgm:pt modelId="{489B8276-33FE-1A41-95E7-E89E3A0F9AF3}" type="pres">
      <dgm:prSet presAssocID="{C5554733-600A-42BF-8A69-9BFA86A20C6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1CA66A7-28E0-9945-96F3-ECF062C89012}" type="pres">
      <dgm:prSet presAssocID="{F3127C69-C845-43CF-8848-CEFB2BB315CD}" presName="spacer" presStyleCnt="0"/>
      <dgm:spPr/>
    </dgm:pt>
    <dgm:pt modelId="{05415E10-FD50-6E40-AC54-866972441A5F}" type="pres">
      <dgm:prSet presAssocID="{02664611-F28B-4194-B1EE-5213C2B565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F73EA52-ECA1-AC4C-BAF0-E1BEA3995C31}" type="pres">
      <dgm:prSet presAssocID="{75EDCDE3-EC84-4AAD-BF1B-992F7D68A21A}" presName="spacer" presStyleCnt="0"/>
      <dgm:spPr/>
    </dgm:pt>
    <dgm:pt modelId="{EA73EACB-34DD-974A-BFD1-B95804A624B5}" type="pres">
      <dgm:prSet presAssocID="{F34B4455-5759-4874-A507-3AF972ED9DB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2F66147-46B8-574A-9192-5BC12178A920}" type="pres">
      <dgm:prSet presAssocID="{C79B0E0D-190F-4AF6-8295-A4FD5AB84361}" presName="spacer" presStyleCnt="0"/>
      <dgm:spPr/>
    </dgm:pt>
    <dgm:pt modelId="{1F2866D5-FF6E-7B4A-95FC-BA79D63CCD99}" type="pres">
      <dgm:prSet presAssocID="{B764715A-77DC-48C2-9D03-C52392EB7B8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19E192E-2383-8249-BA6F-9863B3351348}" type="pres">
      <dgm:prSet presAssocID="{CFDE7583-2FC6-4B38-89EE-AE1E96B6B45A}" presName="spacer" presStyleCnt="0"/>
      <dgm:spPr/>
    </dgm:pt>
    <dgm:pt modelId="{6B96FE77-861E-764F-86B2-130EF5026EB4}" type="pres">
      <dgm:prSet presAssocID="{0845C411-9E65-4BC5-A473-A0A85A500C2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3095606-9233-4E8A-97E9-C82198137E1C}" srcId="{4B9AF758-6F29-4E1A-AE36-C8AC2D19563D}" destId="{C5554733-600A-42BF-8A69-9BFA86A20C60}" srcOrd="0" destOrd="0" parTransId="{71720E0E-B809-402B-9838-B5618B01AF59}" sibTransId="{F3127C69-C845-43CF-8848-CEFB2BB315CD}"/>
    <dgm:cxn modelId="{63D4D632-E235-4967-8DBD-80C2A80A6989}" srcId="{4B9AF758-6F29-4E1A-AE36-C8AC2D19563D}" destId="{0845C411-9E65-4BC5-A473-A0A85A500C23}" srcOrd="4" destOrd="0" parTransId="{6876B7F1-94A6-461D-BAAA-BCD5EE7CCC01}" sibTransId="{CDDB9F86-E1D6-4F19-9D11-EDA9E2A1A600}"/>
    <dgm:cxn modelId="{20551C49-6DCC-46F8-8016-E4277BB0C97D}" srcId="{4B9AF758-6F29-4E1A-AE36-C8AC2D19563D}" destId="{02664611-F28B-4194-B1EE-5213C2B5650E}" srcOrd="1" destOrd="0" parTransId="{ECF7E4A2-46BE-4E11-84E1-944C9555E67B}" sibTransId="{75EDCDE3-EC84-4AAD-BF1B-992F7D68A21A}"/>
    <dgm:cxn modelId="{14C0F579-C4EA-414E-8FE8-9CF71520D606}" type="presOf" srcId="{F34B4455-5759-4874-A507-3AF972ED9DB8}" destId="{EA73EACB-34DD-974A-BFD1-B95804A624B5}" srcOrd="0" destOrd="0" presId="urn:microsoft.com/office/officeart/2005/8/layout/vList2"/>
    <dgm:cxn modelId="{3EBE0097-F820-0C4B-8D6C-568861AE1AA0}" type="presOf" srcId="{C5554733-600A-42BF-8A69-9BFA86A20C60}" destId="{489B8276-33FE-1A41-95E7-E89E3A0F9AF3}" srcOrd="0" destOrd="0" presId="urn:microsoft.com/office/officeart/2005/8/layout/vList2"/>
    <dgm:cxn modelId="{83B4049B-43A1-0F4F-A538-7934ECA36250}" type="presOf" srcId="{B764715A-77DC-48C2-9D03-C52392EB7B83}" destId="{1F2866D5-FF6E-7B4A-95FC-BA79D63CCD99}" srcOrd="0" destOrd="0" presId="urn:microsoft.com/office/officeart/2005/8/layout/vList2"/>
    <dgm:cxn modelId="{4BAEB9D0-C2C2-C847-B011-2B960F570522}" type="presOf" srcId="{02664611-F28B-4194-B1EE-5213C2B5650E}" destId="{05415E10-FD50-6E40-AC54-866972441A5F}" srcOrd="0" destOrd="0" presId="urn:microsoft.com/office/officeart/2005/8/layout/vList2"/>
    <dgm:cxn modelId="{A82AA1DB-4912-ED48-B1EF-1EB412741CBE}" type="presOf" srcId="{4B9AF758-6F29-4E1A-AE36-C8AC2D19563D}" destId="{0AFD25F5-9D99-4E42-9587-0173F8F4C9CB}" srcOrd="0" destOrd="0" presId="urn:microsoft.com/office/officeart/2005/8/layout/vList2"/>
    <dgm:cxn modelId="{511CF1DE-C9EC-4D14-8771-7B0AC42E1560}" srcId="{4B9AF758-6F29-4E1A-AE36-C8AC2D19563D}" destId="{B764715A-77DC-48C2-9D03-C52392EB7B83}" srcOrd="3" destOrd="0" parTransId="{63D0E84D-7591-45FE-B7B6-2767BEABBAA2}" sibTransId="{CFDE7583-2FC6-4B38-89EE-AE1E96B6B45A}"/>
    <dgm:cxn modelId="{CC19E4F7-6195-4C3F-9E08-8A716A160A92}" srcId="{4B9AF758-6F29-4E1A-AE36-C8AC2D19563D}" destId="{F34B4455-5759-4874-A507-3AF972ED9DB8}" srcOrd="2" destOrd="0" parTransId="{00AD13FD-71E1-4F2E-BE40-B3F3E11EF668}" sibTransId="{C79B0E0D-190F-4AF6-8295-A4FD5AB84361}"/>
    <dgm:cxn modelId="{44E268FE-CBCB-4E4C-8086-DF42DAA8AF7F}" type="presOf" srcId="{0845C411-9E65-4BC5-A473-A0A85A500C23}" destId="{6B96FE77-861E-764F-86B2-130EF5026EB4}" srcOrd="0" destOrd="0" presId="urn:microsoft.com/office/officeart/2005/8/layout/vList2"/>
    <dgm:cxn modelId="{A066CB82-5C9D-7146-A198-4AA2C861057A}" type="presParOf" srcId="{0AFD25F5-9D99-4E42-9587-0173F8F4C9CB}" destId="{489B8276-33FE-1A41-95E7-E89E3A0F9AF3}" srcOrd="0" destOrd="0" presId="urn:microsoft.com/office/officeart/2005/8/layout/vList2"/>
    <dgm:cxn modelId="{619BF7F5-BE07-C447-9AE9-A0F6A75342A8}" type="presParOf" srcId="{0AFD25F5-9D99-4E42-9587-0173F8F4C9CB}" destId="{B1CA66A7-28E0-9945-96F3-ECF062C89012}" srcOrd="1" destOrd="0" presId="urn:microsoft.com/office/officeart/2005/8/layout/vList2"/>
    <dgm:cxn modelId="{9407E13F-6945-4249-B392-122E4A54B110}" type="presParOf" srcId="{0AFD25F5-9D99-4E42-9587-0173F8F4C9CB}" destId="{05415E10-FD50-6E40-AC54-866972441A5F}" srcOrd="2" destOrd="0" presId="urn:microsoft.com/office/officeart/2005/8/layout/vList2"/>
    <dgm:cxn modelId="{3D8CFC51-FE8F-9846-B628-31F073B8C39A}" type="presParOf" srcId="{0AFD25F5-9D99-4E42-9587-0173F8F4C9CB}" destId="{EF73EA52-ECA1-AC4C-BAF0-E1BEA3995C31}" srcOrd="3" destOrd="0" presId="urn:microsoft.com/office/officeart/2005/8/layout/vList2"/>
    <dgm:cxn modelId="{1B4FD189-D6C0-FC42-868E-D461A8CB67CC}" type="presParOf" srcId="{0AFD25F5-9D99-4E42-9587-0173F8F4C9CB}" destId="{EA73EACB-34DD-974A-BFD1-B95804A624B5}" srcOrd="4" destOrd="0" presId="urn:microsoft.com/office/officeart/2005/8/layout/vList2"/>
    <dgm:cxn modelId="{43AE346F-BE13-E542-B385-E72D25FD7FDF}" type="presParOf" srcId="{0AFD25F5-9D99-4E42-9587-0173F8F4C9CB}" destId="{02F66147-46B8-574A-9192-5BC12178A920}" srcOrd="5" destOrd="0" presId="urn:microsoft.com/office/officeart/2005/8/layout/vList2"/>
    <dgm:cxn modelId="{D03C0725-D148-6D4C-A76F-01CFF014F94A}" type="presParOf" srcId="{0AFD25F5-9D99-4E42-9587-0173F8F4C9CB}" destId="{1F2866D5-FF6E-7B4A-95FC-BA79D63CCD99}" srcOrd="6" destOrd="0" presId="urn:microsoft.com/office/officeart/2005/8/layout/vList2"/>
    <dgm:cxn modelId="{2E05A362-8E1A-CC40-8432-32620C5D0737}" type="presParOf" srcId="{0AFD25F5-9D99-4E42-9587-0173F8F4C9CB}" destId="{919E192E-2383-8249-BA6F-9863B3351348}" srcOrd="7" destOrd="0" presId="urn:microsoft.com/office/officeart/2005/8/layout/vList2"/>
    <dgm:cxn modelId="{20586866-D6CF-2443-A99E-C82B138E2264}" type="presParOf" srcId="{0AFD25F5-9D99-4E42-9587-0173F8F4C9CB}" destId="{6B96FE77-861E-764F-86B2-130EF5026EB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9AF758-6F29-4E1A-AE36-C8AC2D1956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45C411-9E65-4BC5-A473-A0A85A500C23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Be ready</a:t>
          </a:r>
          <a:endParaRPr lang="en-US">
            <a:latin typeface="Calibri Light" panose="020F0302020204030204"/>
          </a:endParaRPr>
        </a:p>
      </dgm:t>
    </dgm:pt>
    <dgm:pt modelId="{6876B7F1-94A6-461D-BAAA-BCD5EE7CCC01}" type="parTrans" cxnId="{63D4D632-E235-4967-8DBD-80C2A80A6989}">
      <dgm:prSet/>
      <dgm:spPr/>
    </dgm:pt>
    <dgm:pt modelId="{CDDB9F86-E1D6-4F19-9D11-EDA9E2A1A600}" type="sibTrans" cxnId="{63D4D632-E235-4967-8DBD-80C2A80A6989}">
      <dgm:prSet/>
      <dgm:spPr/>
      <dgm:t>
        <a:bodyPr/>
        <a:lstStyle/>
        <a:p>
          <a:endParaRPr lang="en-US"/>
        </a:p>
      </dgm:t>
    </dgm:pt>
    <dgm:pt modelId="{72FA7CEB-0DBA-4AC5-BDA5-7AF89B52EC94}">
      <dgm:prSet phldr="0"/>
      <dgm:spPr/>
      <dgm:t>
        <a:bodyPr/>
        <a:lstStyle/>
        <a:p>
          <a:pPr rtl="0"/>
          <a:r>
            <a:rPr lang="en-GB" dirty="0">
              <a:latin typeface="Calibri Light" panose="020F0302020204030204"/>
            </a:rPr>
            <a:t>Be responsible</a:t>
          </a:r>
          <a:endParaRPr lang="en-GB" dirty="0"/>
        </a:p>
      </dgm:t>
    </dgm:pt>
    <dgm:pt modelId="{F91CB6BC-3A84-4341-9845-D14FD2D3E00B}" type="parTrans" cxnId="{A1B7F8D4-F959-4814-B77D-5E6718AF4755}">
      <dgm:prSet/>
      <dgm:spPr/>
    </dgm:pt>
    <dgm:pt modelId="{9C387600-2B6E-40BB-A543-2EEA29B5A091}" type="sibTrans" cxnId="{A1B7F8D4-F959-4814-B77D-5E6718AF4755}">
      <dgm:prSet/>
      <dgm:spPr/>
      <dgm:t>
        <a:bodyPr/>
        <a:lstStyle/>
        <a:p>
          <a:endParaRPr lang="en-US"/>
        </a:p>
      </dgm:t>
    </dgm:pt>
    <dgm:pt modelId="{9DDAE97F-31BD-4D51-971B-18358877458C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Be respectful</a:t>
          </a:r>
        </a:p>
      </dgm:t>
    </dgm:pt>
    <dgm:pt modelId="{A92AB76E-7094-4B5A-B01D-65A25E1A49E6}" type="parTrans" cxnId="{9DA6F286-F602-4AC2-BF3C-755E581E2F8B}">
      <dgm:prSet/>
      <dgm:spPr/>
    </dgm:pt>
    <dgm:pt modelId="{A09A28DB-84E3-4C02-A043-0FEAC0D1BA7A}" type="sibTrans" cxnId="{9DA6F286-F602-4AC2-BF3C-755E581E2F8B}">
      <dgm:prSet/>
      <dgm:spPr/>
      <dgm:t>
        <a:bodyPr/>
        <a:lstStyle/>
        <a:p>
          <a:endParaRPr lang="en-US"/>
        </a:p>
      </dgm:t>
    </dgm:pt>
    <dgm:pt modelId="{9148DAF2-6741-4F41-B078-C2EA099F0808}" type="pres">
      <dgm:prSet presAssocID="{4B9AF758-6F29-4E1A-AE36-C8AC2D19563D}" presName="linear" presStyleCnt="0">
        <dgm:presLayoutVars>
          <dgm:animLvl val="lvl"/>
          <dgm:resizeHandles val="exact"/>
        </dgm:presLayoutVars>
      </dgm:prSet>
      <dgm:spPr/>
    </dgm:pt>
    <dgm:pt modelId="{7A2B5ECA-A362-8A4C-ABDD-4BCBC1689EBD}" type="pres">
      <dgm:prSet presAssocID="{0845C411-9E65-4BC5-A473-A0A85A500C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947CCE7-E108-B342-A24A-33EB9EC5F79F}" type="pres">
      <dgm:prSet presAssocID="{CDDB9F86-E1D6-4F19-9D11-EDA9E2A1A600}" presName="spacer" presStyleCnt="0"/>
      <dgm:spPr/>
    </dgm:pt>
    <dgm:pt modelId="{9990A89F-6727-C74A-A076-DF55480D607A}" type="pres">
      <dgm:prSet presAssocID="{72FA7CEB-0DBA-4AC5-BDA5-7AF89B52EC9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816497F-E8D2-954F-8980-6020F5898276}" type="pres">
      <dgm:prSet presAssocID="{9C387600-2B6E-40BB-A543-2EEA29B5A091}" presName="spacer" presStyleCnt="0"/>
      <dgm:spPr/>
    </dgm:pt>
    <dgm:pt modelId="{479B1137-13A1-4746-A150-7C470F888206}" type="pres">
      <dgm:prSet presAssocID="{9DDAE97F-31BD-4D51-971B-18358877458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4F1B27-DA16-2140-82C7-B2280E807F7B}" type="presOf" srcId="{72FA7CEB-0DBA-4AC5-BDA5-7AF89B52EC94}" destId="{9990A89F-6727-C74A-A076-DF55480D607A}" srcOrd="0" destOrd="0" presId="urn:microsoft.com/office/officeart/2005/8/layout/vList2"/>
    <dgm:cxn modelId="{63D4D632-E235-4967-8DBD-80C2A80A6989}" srcId="{4B9AF758-6F29-4E1A-AE36-C8AC2D19563D}" destId="{0845C411-9E65-4BC5-A473-A0A85A500C23}" srcOrd="0" destOrd="0" parTransId="{6876B7F1-94A6-461D-BAAA-BCD5EE7CCC01}" sibTransId="{CDDB9F86-E1D6-4F19-9D11-EDA9E2A1A600}"/>
    <dgm:cxn modelId="{915A6E53-AD93-1446-B97B-D0D1220555A6}" type="presOf" srcId="{9DDAE97F-31BD-4D51-971B-18358877458C}" destId="{479B1137-13A1-4746-A150-7C470F888206}" srcOrd="0" destOrd="0" presId="urn:microsoft.com/office/officeart/2005/8/layout/vList2"/>
    <dgm:cxn modelId="{D7B0636C-E8F6-CA4C-9724-64A0EE8CD462}" type="presOf" srcId="{4B9AF758-6F29-4E1A-AE36-C8AC2D19563D}" destId="{9148DAF2-6741-4F41-B078-C2EA099F0808}" srcOrd="0" destOrd="0" presId="urn:microsoft.com/office/officeart/2005/8/layout/vList2"/>
    <dgm:cxn modelId="{A6C9D484-AA97-5A45-8296-D623210A418F}" type="presOf" srcId="{0845C411-9E65-4BC5-A473-A0A85A500C23}" destId="{7A2B5ECA-A362-8A4C-ABDD-4BCBC1689EBD}" srcOrd="0" destOrd="0" presId="urn:microsoft.com/office/officeart/2005/8/layout/vList2"/>
    <dgm:cxn modelId="{9DA6F286-F602-4AC2-BF3C-755E581E2F8B}" srcId="{4B9AF758-6F29-4E1A-AE36-C8AC2D19563D}" destId="{9DDAE97F-31BD-4D51-971B-18358877458C}" srcOrd="2" destOrd="0" parTransId="{A92AB76E-7094-4B5A-B01D-65A25E1A49E6}" sibTransId="{A09A28DB-84E3-4C02-A043-0FEAC0D1BA7A}"/>
    <dgm:cxn modelId="{A1B7F8D4-F959-4814-B77D-5E6718AF4755}" srcId="{4B9AF758-6F29-4E1A-AE36-C8AC2D19563D}" destId="{72FA7CEB-0DBA-4AC5-BDA5-7AF89B52EC94}" srcOrd="1" destOrd="0" parTransId="{F91CB6BC-3A84-4341-9845-D14FD2D3E00B}" sibTransId="{9C387600-2B6E-40BB-A543-2EEA29B5A091}"/>
    <dgm:cxn modelId="{0DE3FE6C-0561-9148-A9C0-551AD2EE8A6E}" type="presParOf" srcId="{9148DAF2-6741-4F41-B078-C2EA099F0808}" destId="{7A2B5ECA-A362-8A4C-ABDD-4BCBC1689EBD}" srcOrd="0" destOrd="0" presId="urn:microsoft.com/office/officeart/2005/8/layout/vList2"/>
    <dgm:cxn modelId="{5CBE9441-52ED-8143-AEAF-7BCBC36362A4}" type="presParOf" srcId="{9148DAF2-6741-4F41-B078-C2EA099F0808}" destId="{D947CCE7-E108-B342-A24A-33EB9EC5F79F}" srcOrd="1" destOrd="0" presId="urn:microsoft.com/office/officeart/2005/8/layout/vList2"/>
    <dgm:cxn modelId="{3C191600-D494-C749-8ED2-259DB63D53FF}" type="presParOf" srcId="{9148DAF2-6741-4F41-B078-C2EA099F0808}" destId="{9990A89F-6727-C74A-A076-DF55480D607A}" srcOrd="2" destOrd="0" presId="urn:microsoft.com/office/officeart/2005/8/layout/vList2"/>
    <dgm:cxn modelId="{87EA1F7E-4006-A647-8BDC-DB8D00B0FC77}" type="presParOf" srcId="{9148DAF2-6741-4F41-B078-C2EA099F0808}" destId="{C816497F-E8D2-954F-8980-6020F5898276}" srcOrd="3" destOrd="0" presId="urn:microsoft.com/office/officeart/2005/8/layout/vList2"/>
    <dgm:cxn modelId="{5074F847-13B9-2B49-9FDB-0406310768EB}" type="presParOf" srcId="{9148DAF2-6741-4F41-B078-C2EA099F0808}" destId="{479B1137-13A1-4746-A150-7C470F8882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686041-D562-432B-BC54-346C44022066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97330B-9339-4AA4-839B-DD497629E80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House points</a:t>
          </a:r>
          <a:r>
            <a:rPr lang="en-GB">
              <a:latin typeface="Calibri Light" panose="020F0302020204030204"/>
            </a:rPr>
            <a:t> - </a:t>
          </a:r>
          <a:r>
            <a:rPr lang="en-GB"/>
            <a:t>awarded for behaviour and school work</a:t>
          </a:r>
          <a:endParaRPr lang="en-US">
            <a:latin typeface="Calibri Light" panose="020F0302020204030204"/>
          </a:endParaRPr>
        </a:p>
      </dgm:t>
    </dgm:pt>
    <dgm:pt modelId="{93C197D2-995D-40F2-88E2-17E079B2E237}" type="parTrans" cxnId="{A019AD3B-C050-4B1F-9973-9B04BCE11F2F}">
      <dgm:prSet/>
      <dgm:spPr/>
      <dgm:t>
        <a:bodyPr/>
        <a:lstStyle/>
        <a:p>
          <a:endParaRPr lang="en-US"/>
        </a:p>
      </dgm:t>
    </dgm:pt>
    <dgm:pt modelId="{1A103A55-2D74-4D26-9DF1-F38D3205DD7B}" type="sibTrans" cxnId="{A019AD3B-C050-4B1F-9973-9B04BCE11F2F}">
      <dgm:prSet/>
      <dgm:spPr/>
      <dgm:t>
        <a:bodyPr/>
        <a:lstStyle/>
        <a:p>
          <a:endParaRPr lang="en-US"/>
        </a:p>
      </dgm:t>
    </dgm:pt>
    <dgm:pt modelId="{F42955D2-5200-44B5-A9A5-46608456EE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Secret student – awarded daily </a:t>
          </a:r>
          <a:r>
            <a:rPr lang="en-GB">
              <a:latin typeface="Calibri Light" panose="020F0302020204030204"/>
            </a:rPr>
            <a:t>to help earn a class</a:t>
          </a:r>
          <a:r>
            <a:rPr lang="en-GB"/>
            <a:t> treat!</a:t>
          </a:r>
          <a:endParaRPr lang="en-US"/>
        </a:p>
      </dgm:t>
    </dgm:pt>
    <dgm:pt modelId="{C4E7534F-699F-4C40-9099-2A46C32347A5}" type="parTrans" cxnId="{5C7EE63B-DB23-4AB3-9AAF-2B801E030E1D}">
      <dgm:prSet/>
      <dgm:spPr/>
      <dgm:t>
        <a:bodyPr/>
        <a:lstStyle/>
        <a:p>
          <a:endParaRPr lang="en-US"/>
        </a:p>
      </dgm:t>
    </dgm:pt>
    <dgm:pt modelId="{8DC0566D-ECAC-4F38-A676-B7538C9601C5}" type="sibTrans" cxnId="{5C7EE63B-DB23-4AB3-9AAF-2B801E030E1D}">
      <dgm:prSet/>
      <dgm:spPr/>
      <dgm:t>
        <a:bodyPr/>
        <a:lstStyle/>
        <a:p>
          <a:endParaRPr lang="en-US"/>
        </a:p>
      </dgm:t>
    </dgm:pt>
    <dgm:pt modelId="{564851ED-617E-4479-A4DC-228A1F7E186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Certificates – presented in</a:t>
          </a:r>
          <a:r>
            <a:rPr lang="en-GB">
              <a:latin typeface="Calibri Light" panose="020F0302020204030204"/>
            </a:rPr>
            <a:t> our</a:t>
          </a:r>
          <a:r>
            <a:rPr lang="en-GB"/>
            <a:t> </a:t>
          </a:r>
          <a:r>
            <a:rPr lang="en-GB">
              <a:latin typeface="Calibri Light" panose="020F0302020204030204"/>
            </a:rPr>
            <a:t>whole school Celebration</a:t>
          </a:r>
          <a:r>
            <a:rPr lang="en-GB"/>
            <a:t> </a:t>
          </a:r>
          <a:r>
            <a:rPr lang="en-GB">
              <a:latin typeface="Calibri Light" panose="020F0302020204030204"/>
            </a:rPr>
            <a:t>Assembly</a:t>
          </a:r>
          <a:endParaRPr lang="en-US"/>
        </a:p>
      </dgm:t>
    </dgm:pt>
    <dgm:pt modelId="{EB830B80-4F6A-4895-91AC-ABB866D39F5A}" type="parTrans" cxnId="{671A1F1E-A25A-4E46-921D-76FAE818EF89}">
      <dgm:prSet/>
      <dgm:spPr/>
      <dgm:t>
        <a:bodyPr/>
        <a:lstStyle/>
        <a:p>
          <a:endParaRPr lang="en-US"/>
        </a:p>
      </dgm:t>
    </dgm:pt>
    <dgm:pt modelId="{1D338EA1-AD9B-49EC-9FCD-1956A30626FE}" type="sibTrans" cxnId="{671A1F1E-A25A-4E46-921D-76FAE818EF89}">
      <dgm:prSet/>
      <dgm:spPr/>
      <dgm:t>
        <a:bodyPr/>
        <a:lstStyle/>
        <a:p>
          <a:endParaRPr lang="en-US"/>
        </a:p>
      </dgm:t>
    </dgm:pt>
    <dgm:pt modelId="{C0332D55-3D52-4E75-8275-3EFB3D9716C7}" type="pres">
      <dgm:prSet presAssocID="{FA686041-D562-432B-BC54-346C44022066}" presName="root" presStyleCnt="0">
        <dgm:presLayoutVars>
          <dgm:dir/>
          <dgm:resizeHandles val="exact"/>
        </dgm:presLayoutVars>
      </dgm:prSet>
      <dgm:spPr/>
    </dgm:pt>
    <dgm:pt modelId="{F356B75D-7EE0-4D86-B81A-B75120E53AF8}" type="pres">
      <dgm:prSet presAssocID="{0B97330B-9339-4AA4-839B-DD497629E80E}" presName="compNode" presStyleCnt="0"/>
      <dgm:spPr/>
    </dgm:pt>
    <dgm:pt modelId="{D1EAE8FF-E525-4012-834C-7FDB7413389A}" type="pres">
      <dgm:prSet presAssocID="{0B97330B-9339-4AA4-839B-DD497629E80E}" presName="iconBgRect" presStyleLbl="bgShp" presStyleIdx="0" presStyleCnt="3"/>
      <dgm:spPr/>
    </dgm:pt>
    <dgm:pt modelId="{85EFDD7F-D4F2-4D97-A778-E79B6AD85086}" type="pres">
      <dgm:prSet presAssocID="{0B97330B-9339-4AA4-839B-DD497629E80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DDB0EE0B-1BA8-4CD6-A931-63D4D8209A78}" type="pres">
      <dgm:prSet presAssocID="{0B97330B-9339-4AA4-839B-DD497629E80E}" presName="spaceRect" presStyleCnt="0"/>
      <dgm:spPr/>
    </dgm:pt>
    <dgm:pt modelId="{C9C46571-5357-4178-84D7-01106889D261}" type="pres">
      <dgm:prSet presAssocID="{0B97330B-9339-4AA4-839B-DD497629E80E}" presName="textRect" presStyleLbl="revTx" presStyleIdx="0" presStyleCnt="3">
        <dgm:presLayoutVars>
          <dgm:chMax val="1"/>
          <dgm:chPref val="1"/>
        </dgm:presLayoutVars>
      </dgm:prSet>
      <dgm:spPr/>
    </dgm:pt>
    <dgm:pt modelId="{D5564A46-494F-48B8-AACF-35ADBBCCCF3A}" type="pres">
      <dgm:prSet presAssocID="{1A103A55-2D74-4D26-9DF1-F38D3205DD7B}" presName="sibTrans" presStyleCnt="0"/>
      <dgm:spPr/>
    </dgm:pt>
    <dgm:pt modelId="{7131C6AC-4E70-425F-A10C-C17150536E17}" type="pres">
      <dgm:prSet presAssocID="{F42955D2-5200-44B5-A9A5-46608456EEBD}" presName="compNode" presStyleCnt="0"/>
      <dgm:spPr/>
    </dgm:pt>
    <dgm:pt modelId="{B760A866-C43E-4853-869E-986073F983F7}" type="pres">
      <dgm:prSet presAssocID="{F42955D2-5200-44B5-A9A5-46608456EEBD}" presName="iconBgRect" presStyleLbl="bgShp" presStyleIdx="1" presStyleCnt="3"/>
      <dgm:spPr/>
    </dgm:pt>
    <dgm:pt modelId="{A590A4CA-79D3-4871-8578-A8B61A5117EF}" type="pres">
      <dgm:prSet presAssocID="{F42955D2-5200-44B5-A9A5-46608456EE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933602F-0E13-4F13-80DC-24BEB06CD4E6}" type="pres">
      <dgm:prSet presAssocID="{F42955D2-5200-44B5-A9A5-46608456EEBD}" presName="spaceRect" presStyleCnt="0"/>
      <dgm:spPr/>
    </dgm:pt>
    <dgm:pt modelId="{27250B91-7C64-40D4-9522-42A92484E68E}" type="pres">
      <dgm:prSet presAssocID="{F42955D2-5200-44B5-A9A5-46608456EEBD}" presName="textRect" presStyleLbl="revTx" presStyleIdx="1" presStyleCnt="3">
        <dgm:presLayoutVars>
          <dgm:chMax val="1"/>
          <dgm:chPref val="1"/>
        </dgm:presLayoutVars>
      </dgm:prSet>
      <dgm:spPr/>
    </dgm:pt>
    <dgm:pt modelId="{E27D0314-039E-4458-9019-48B1E5CEBC92}" type="pres">
      <dgm:prSet presAssocID="{8DC0566D-ECAC-4F38-A676-B7538C9601C5}" presName="sibTrans" presStyleCnt="0"/>
      <dgm:spPr/>
    </dgm:pt>
    <dgm:pt modelId="{DCA12C1A-E63E-4237-8F0B-3484E4DDCA93}" type="pres">
      <dgm:prSet presAssocID="{564851ED-617E-4479-A4DC-228A1F7E1865}" presName="compNode" presStyleCnt="0"/>
      <dgm:spPr/>
    </dgm:pt>
    <dgm:pt modelId="{F422BF58-D975-4A03-B95D-EA2D1EE5C3BC}" type="pres">
      <dgm:prSet presAssocID="{564851ED-617E-4479-A4DC-228A1F7E1865}" presName="iconBgRect" presStyleLbl="bgShp" presStyleIdx="2" presStyleCnt="3"/>
      <dgm:spPr/>
    </dgm:pt>
    <dgm:pt modelId="{2D534A70-3B65-41DA-81DC-A4DE08719C6B}" type="pres">
      <dgm:prSet presAssocID="{564851ED-617E-4479-A4DC-228A1F7E18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861F36B-12FB-4D76-B086-DA861223E859}" type="pres">
      <dgm:prSet presAssocID="{564851ED-617E-4479-A4DC-228A1F7E1865}" presName="spaceRect" presStyleCnt="0"/>
      <dgm:spPr/>
    </dgm:pt>
    <dgm:pt modelId="{3D4665C6-4CA5-4148-8986-1CB15F41D921}" type="pres">
      <dgm:prSet presAssocID="{564851ED-617E-4479-A4DC-228A1F7E186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71A1F1E-A25A-4E46-921D-76FAE818EF89}" srcId="{FA686041-D562-432B-BC54-346C44022066}" destId="{564851ED-617E-4479-A4DC-228A1F7E1865}" srcOrd="2" destOrd="0" parTransId="{EB830B80-4F6A-4895-91AC-ABB866D39F5A}" sibTransId="{1D338EA1-AD9B-49EC-9FCD-1956A30626FE}"/>
    <dgm:cxn modelId="{8C03D12C-B4EF-44E3-8880-C62AE0519900}" type="presOf" srcId="{FA686041-D562-432B-BC54-346C44022066}" destId="{C0332D55-3D52-4E75-8275-3EFB3D9716C7}" srcOrd="0" destOrd="0" presId="urn:microsoft.com/office/officeart/2018/5/layout/IconCircleLabelList"/>
    <dgm:cxn modelId="{A019AD3B-C050-4B1F-9973-9B04BCE11F2F}" srcId="{FA686041-D562-432B-BC54-346C44022066}" destId="{0B97330B-9339-4AA4-839B-DD497629E80E}" srcOrd="0" destOrd="0" parTransId="{93C197D2-995D-40F2-88E2-17E079B2E237}" sibTransId="{1A103A55-2D74-4D26-9DF1-F38D3205DD7B}"/>
    <dgm:cxn modelId="{5C7EE63B-DB23-4AB3-9AAF-2B801E030E1D}" srcId="{FA686041-D562-432B-BC54-346C44022066}" destId="{F42955D2-5200-44B5-A9A5-46608456EEBD}" srcOrd="1" destOrd="0" parTransId="{C4E7534F-699F-4C40-9099-2A46C32347A5}" sibTransId="{8DC0566D-ECAC-4F38-A676-B7538C9601C5}"/>
    <dgm:cxn modelId="{EA30CC65-AE41-4A51-800E-9D755EDFFEF0}" type="presOf" srcId="{F42955D2-5200-44B5-A9A5-46608456EEBD}" destId="{27250B91-7C64-40D4-9522-42A92484E68E}" srcOrd="0" destOrd="0" presId="urn:microsoft.com/office/officeart/2018/5/layout/IconCircleLabelList"/>
    <dgm:cxn modelId="{4DF82E81-A7C7-415B-BA88-D5722DD5E60B}" type="presOf" srcId="{0B97330B-9339-4AA4-839B-DD497629E80E}" destId="{C9C46571-5357-4178-84D7-01106889D261}" srcOrd="0" destOrd="0" presId="urn:microsoft.com/office/officeart/2018/5/layout/IconCircleLabelList"/>
    <dgm:cxn modelId="{59E17A97-D291-42A9-9517-D4C8DE938A29}" type="presOf" srcId="{564851ED-617E-4479-A4DC-228A1F7E1865}" destId="{3D4665C6-4CA5-4148-8986-1CB15F41D921}" srcOrd="0" destOrd="0" presId="urn:microsoft.com/office/officeart/2018/5/layout/IconCircleLabelList"/>
    <dgm:cxn modelId="{2323EF59-BD27-4AEE-9187-56E2589BE767}" type="presParOf" srcId="{C0332D55-3D52-4E75-8275-3EFB3D9716C7}" destId="{F356B75D-7EE0-4D86-B81A-B75120E53AF8}" srcOrd="0" destOrd="0" presId="urn:microsoft.com/office/officeart/2018/5/layout/IconCircleLabelList"/>
    <dgm:cxn modelId="{DF4E751D-15B9-4347-8B46-014CED47840B}" type="presParOf" srcId="{F356B75D-7EE0-4D86-B81A-B75120E53AF8}" destId="{D1EAE8FF-E525-4012-834C-7FDB7413389A}" srcOrd="0" destOrd="0" presId="urn:microsoft.com/office/officeart/2018/5/layout/IconCircleLabelList"/>
    <dgm:cxn modelId="{826D5886-3A0B-4B2B-8939-EABB1CC548F8}" type="presParOf" srcId="{F356B75D-7EE0-4D86-B81A-B75120E53AF8}" destId="{85EFDD7F-D4F2-4D97-A778-E79B6AD85086}" srcOrd="1" destOrd="0" presId="urn:microsoft.com/office/officeart/2018/5/layout/IconCircleLabelList"/>
    <dgm:cxn modelId="{A1909929-E00C-41D9-A71D-12F03C74225C}" type="presParOf" srcId="{F356B75D-7EE0-4D86-B81A-B75120E53AF8}" destId="{DDB0EE0B-1BA8-4CD6-A931-63D4D8209A78}" srcOrd="2" destOrd="0" presId="urn:microsoft.com/office/officeart/2018/5/layout/IconCircleLabelList"/>
    <dgm:cxn modelId="{5E6C8B30-426C-458A-9B90-820B49CC65CB}" type="presParOf" srcId="{F356B75D-7EE0-4D86-B81A-B75120E53AF8}" destId="{C9C46571-5357-4178-84D7-01106889D261}" srcOrd="3" destOrd="0" presId="urn:microsoft.com/office/officeart/2018/5/layout/IconCircleLabelList"/>
    <dgm:cxn modelId="{37704C7D-2191-4292-9B45-F3D113FFF656}" type="presParOf" srcId="{C0332D55-3D52-4E75-8275-3EFB3D9716C7}" destId="{D5564A46-494F-48B8-AACF-35ADBBCCCF3A}" srcOrd="1" destOrd="0" presId="urn:microsoft.com/office/officeart/2018/5/layout/IconCircleLabelList"/>
    <dgm:cxn modelId="{45A6F66E-F674-471F-8415-F21E4700B871}" type="presParOf" srcId="{C0332D55-3D52-4E75-8275-3EFB3D9716C7}" destId="{7131C6AC-4E70-425F-A10C-C17150536E17}" srcOrd="2" destOrd="0" presId="urn:microsoft.com/office/officeart/2018/5/layout/IconCircleLabelList"/>
    <dgm:cxn modelId="{09741604-3CBF-4ECA-9364-1BEF51589A34}" type="presParOf" srcId="{7131C6AC-4E70-425F-A10C-C17150536E17}" destId="{B760A866-C43E-4853-869E-986073F983F7}" srcOrd="0" destOrd="0" presId="urn:microsoft.com/office/officeart/2018/5/layout/IconCircleLabelList"/>
    <dgm:cxn modelId="{DDCF5926-3991-40DC-BD71-FBB7C51EAF50}" type="presParOf" srcId="{7131C6AC-4E70-425F-A10C-C17150536E17}" destId="{A590A4CA-79D3-4871-8578-A8B61A5117EF}" srcOrd="1" destOrd="0" presId="urn:microsoft.com/office/officeart/2018/5/layout/IconCircleLabelList"/>
    <dgm:cxn modelId="{C13BDD6B-BEF4-46B2-9118-536B61F61B29}" type="presParOf" srcId="{7131C6AC-4E70-425F-A10C-C17150536E17}" destId="{4933602F-0E13-4F13-80DC-24BEB06CD4E6}" srcOrd="2" destOrd="0" presId="urn:microsoft.com/office/officeart/2018/5/layout/IconCircleLabelList"/>
    <dgm:cxn modelId="{94676BE5-D4CE-4805-B3CA-BD7F98B7385B}" type="presParOf" srcId="{7131C6AC-4E70-425F-A10C-C17150536E17}" destId="{27250B91-7C64-40D4-9522-42A92484E68E}" srcOrd="3" destOrd="0" presId="urn:microsoft.com/office/officeart/2018/5/layout/IconCircleLabelList"/>
    <dgm:cxn modelId="{C7AD8286-6D6D-448C-BBF4-F4E187AFE530}" type="presParOf" srcId="{C0332D55-3D52-4E75-8275-3EFB3D9716C7}" destId="{E27D0314-039E-4458-9019-48B1E5CEBC92}" srcOrd="3" destOrd="0" presId="urn:microsoft.com/office/officeart/2018/5/layout/IconCircleLabelList"/>
    <dgm:cxn modelId="{E4655351-08F6-4FB0-817F-A528CCAEB78A}" type="presParOf" srcId="{C0332D55-3D52-4E75-8275-3EFB3D9716C7}" destId="{DCA12C1A-E63E-4237-8F0B-3484E4DDCA93}" srcOrd="4" destOrd="0" presId="urn:microsoft.com/office/officeart/2018/5/layout/IconCircleLabelList"/>
    <dgm:cxn modelId="{ED936277-4B55-417C-B2AE-320C50D2E34B}" type="presParOf" srcId="{DCA12C1A-E63E-4237-8F0B-3484E4DDCA93}" destId="{F422BF58-D975-4A03-B95D-EA2D1EE5C3BC}" srcOrd="0" destOrd="0" presId="urn:microsoft.com/office/officeart/2018/5/layout/IconCircleLabelList"/>
    <dgm:cxn modelId="{BCB5D807-4FD0-4418-A659-45571073D584}" type="presParOf" srcId="{DCA12C1A-E63E-4237-8F0B-3484E4DDCA93}" destId="{2D534A70-3B65-41DA-81DC-A4DE08719C6B}" srcOrd="1" destOrd="0" presId="urn:microsoft.com/office/officeart/2018/5/layout/IconCircleLabelList"/>
    <dgm:cxn modelId="{02C26903-1728-49CD-9E94-CFDA7C368D5D}" type="presParOf" srcId="{DCA12C1A-E63E-4237-8F0B-3484E4DDCA93}" destId="{F861F36B-12FB-4D76-B086-DA861223E859}" srcOrd="2" destOrd="0" presId="urn:microsoft.com/office/officeart/2018/5/layout/IconCircleLabelList"/>
    <dgm:cxn modelId="{A7C38165-6306-4BB2-BF0E-EA7421A2D113}" type="presParOf" srcId="{DCA12C1A-E63E-4237-8F0B-3484E4DDCA93}" destId="{3D4665C6-4CA5-4148-8986-1CB15F41D92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E86071-7DA9-4346-8E1E-3138364D3BAE}" type="doc">
      <dgm:prSet loTypeId="urn:microsoft.com/office/officeart/2018/5/layout/IconLeaf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954AE0-D42C-47C8-AA6B-A3448726490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PE days – Monday &amp; Friday</a:t>
          </a:r>
          <a:endParaRPr lang="en-US"/>
        </a:p>
      </dgm:t>
    </dgm:pt>
    <dgm:pt modelId="{5DD45536-C85D-43CB-BAF2-1C536AAA28CB}" type="parTrans" cxnId="{F88EF083-B3DA-4852-8D30-21BC9D996464}">
      <dgm:prSet/>
      <dgm:spPr/>
      <dgm:t>
        <a:bodyPr/>
        <a:lstStyle/>
        <a:p>
          <a:endParaRPr lang="en-US"/>
        </a:p>
      </dgm:t>
    </dgm:pt>
    <dgm:pt modelId="{6063505F-7650-4FA9-94FE-5B4820D8DA70}" type="sibTrans" cxnId="{F88EF083-B3DA-4852-8D30-21BC9D996464}">
      <dgm:prSet/>
      <dgm:spPr/>
      <dgm:t>
        <a:bodyPr/>
        <a:lstStyle/>
        <a:p>
          <a:endParaRPr lang="en-US"/>
        </a:p>
      </dgm:t>
    </dgm:pt>
    <dgm:pt modelId="{A64590F7-2A87-49A6-BB0B-9F86A05329E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Reading books - Mondays</a:t>
          </a:r>
          <a:endParaRPr lang="en-US"/>
        </a:p>
      </dgm:t>
    </dgm:pt>
    <dgm:pt modelId="{EE85EF2A-5084-485A-8366-DE70217F44C0}" type="parTrans" cxnId="{682F484B-189E-4575-A3A4-35A41536B0C5}">
      <dgm:prSet/>
      <dgm:spPr/>
      <dgm:t>
        <a:bodyPr/>
        <a:lstStyle/>
        <a:p>
          <a:endParaRPr lang="en-US"/>
        </a:p>
      </dgm:t>
    </dgm:pt>
    <dgm:pt modelId="{96A6868E-37CF-4CA5-B121-C1E712BA5AA6}" type="sibTrans" cxnId="{682F484B-189E-4575-A3A4-35A41536B0C5}">
      <dgm:prSet/>
      <dgm:spPr/>
      <dgm:t>
        <a:bodyPr/>
        <a:lstStyle/>
        <a:p>
          <a:endParaRPr lang="en-US"/>
        </a:p>
      </dgm:t>
    </dgm:pt>
    <dgm:pt modelId="{634AD5B2-B46C-4896-8D90-7E9A102BE7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Library – Fridays</a:t>
          </a:r>
          <a:endParaRPr lang="en-US"/>
        </a:p>
      </dgm:t>
    </dgm:pt>
    <dgm:pt modelId="{108EDF99-3A24-4AED-9A3E-D160E195A8E7}" type="parTrans" cxnId="{14745C96-62A3-4050-BD35-AAC1A37EC013}">
      <dgm:prSet/>
      <dgm:spPr/>
      <dgm:t>
        <a:bodyPr/>
        <a:lstStyle/>
        <a:p>
          <a:endParaRPr lang="en-US"/>
        </a:p>
      </dgm:t>
    </dgm:pt>
    <dgm:pt modelId="{536194C6-0D15-470D-9290-E39BC5626570}" type="sibTrans" cxnId="{14745C96-62A3-4050-BD35-AAC1A37EC013}">
      <dgm:prSet/>
      <dgm:spPr/>
      <dgm:t>
        <a:bodyPr/>
        <a:lstStyle/>
        <a:p>
          <a:endParaRPr lang="en-US"/>
        </a:p>
      </dgm:t>
    </dgm:pt>
    <dgm:pt modelId="{22D4E188-25AB-457D-BE59-5172762F479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Spell Check - Mondays</a:t>
          </a:r>
          <a:endParaRPr lang="en-US"/>
        </a:p>
      </dgm:t>
    </dgm:pt>
    <dgm:pt modelId="{3EFB39E4-7CF8-4CD1-AE0C-097AEA9AB8B0}" type="parTrans" cxnId="{505A5728-1F43-4284-A8CF-163456C75FC4}">
      <dgm:prSet/>
      <dgm:spPr/>
      <dgm:t>
        <a:bodyPr/>
        <a:lstStyle/>
        <a:p>
          <a:endParaRPr lang="en-US"/>
        </a:p>
      </dgm:t>
    </dgm:pt>
    <dgm:pt modelId="{5B180588-6C15-4122-A43C-348D8779797F}" type="sibTrans" cxnId="{505A5728-1F43-4284-A8CF-163456C75FC4}">
      <dgm:prSet/>
      <dgm:spPr/>
      <dgm:t>
        <a:bodyPr/>
        <a:lstStyle/>
        <a:p>
          <a:endParaRPr lang="en-US"/>
        </a:p>
      </dgm:t>
    </dgm:pt>
    <dgm:pt modelId="{3322471C-8E94-48FD-AB16-D892FD06760F}" type="pres">
      <dgm:prSet presAssocID="{69E86071-7DA9-4346-8E1E-3138364D3BAE}" presName="root" presStyleCnt="0">
        <dgm:presLayoutVars>
          <dgm:dir/>
          <dgm:resizeHandles val="exact"/>
        </dgm:presLayoutVars>
      </dgm:prSet>
      <dgm:spPr/>
    </dgm:pt>
    <dgm:pt modelId="{5FBDA9F9-0C47-494B-AACA-5CC410EB1C92}" type="pres">
      <dgm:prSet presAssocID="{8A954AE0-D42C-47C8-AA6B-A34487264903}" presName="compNode" presStyleCnt="0"/>
      <dgm:spPr/>
    </dgm:pt>
    <dgm:pt modelId="{370EDCAD-2052-453D-BDEB-715B2518D72E}" type="pres">
      <dgm:prSet presAssocID="{8A954AE0-D42C-47C8-AA6B-A3448726490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4A36AF9-EE76-4070-B9C9-A2A3CF285AA8}" type="pres">
      <dgm:prSet presAssocID="{8A954AE0-D42C-47C8-AA6B-A3448726490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icket"/>
        </a:ext>
      </dgm:extLst>
    </dgm:pt>
    <dgm:pt modelId="{B5C8CF4C-D76A-4662-B6B2-7D9480E5C4E0}" type="pres">
      <dgm:prSet presAssocID="{8A954AE0-D42C-47C8-AA6B-A34487264903}" presName="spaceRect" presStyleCnt="0"/>
      <dgm:spPr/>
    </dgm:pt>
    <dgm:pt modelId="{4741A733-B703-4DB3-BC95-BEF2B9363877}" type="pres">
      <dgm:prSet presAssocID="{8A954AE0-D42C-47C8-AA6B-A34487264903}" presName="textRect" presStyleLbl="revTx" presStyleIdx="0" presStyleCnt="4">
        <dgm:presLayoutVars>
          <dgm:chMax val="1"/>
          <dgm:chPref val="1"/>
        </dgm:presLayoutVars>
      </dgm:prSet>
      <dgm:spPr/>
    </dgm:pt>
    <dgm:pt modelId="{A60A500F-61BE-4F5E-ADDB-2D74BC00824B}" type="pres">
      <dgm:prSet presAssocID="{6063505F-7650-4FA9-94FE-5B4820D8DA70}" presName="sibTrans" presStyleCnt="0"/>
      <dgm:spPr/>
    </dgm:pt>
    <dgm:pt modelId="{5DF304A2-D151-4D8D-961C-7392AA6DE1A4}" type="pres">
      <dgm:prSet presAssocID="{A64590F7-2A87-49A6-BB0B-9F86A05329E9}" presName="compNode" presStyleCnt="0"/>
      <dgm:spPr/>
    </dgm:pt>
    <dgm:pt modelId="{8CA70807-A828-4D95-B9E2-AB7BF47CE09A}" type="pres">
      <dgm:prSet presAssocID="{A64590F7-2A87-49A6-BB0B-9F86A05329E9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415D454-5945-4B20-8B38-D4A8DAA9609D}" type="pres">
      <dgm:prSet presAssocID="{A64590F7-2A87-49A6-BB0B-9F86A05329E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8CC4D9D-1EB8-4513-A018-A624C15FA11A}" type="pres">
      <dgm:prSet presAssocID="{A64590F7-2A87-49A6-BB0B-9F86A05329E9}" presName="spaceRect" presStyleCnt="0"/>
      <dgm:spPr/>
    </dgm:pt>
    <dgm:pt modelId="{06FD4060-A962-48C2-8D86-B58670542DAA}" type="pres">
      <dgm:prSet presAssocID="{A64590F7-2A87-49A6-BB0B-9F86A05329E9}" presName="textRect" presStyleLbl="revTx" presStyleIdx="1" presStyleCnt="4">
        <dgm:presLayoutVars>
          <dgm:chMax val="1"/>
          <dgm:chPref val="1"/>
        </dgm:presLayoutVars>
      </dgm:prSet>
      <dgm:spPr/>
    </dgm:pt>
    <dgm:pt modelId="{F60A10F9-D169-4768-A4C7-734F6862E406}" type="pres">
      <dgm:prSet presAssocID="{96A6868E-37CF-4CA5-B121-C1E712BA5AA6}" presName="sibTrans" presStyleCnt="0"/>
      <dgm:spPr/>
    </dgm:pt>
    <dgm:pt modelId="{4D2687B0-889E-4C4F-A096-8BCA6426A4EB}" type="pres">
      <dgm:prSet presAssocID="{634AD5B2-B46C-4896-8D90-7E9A102BE7E6}" presName="compNode" presStyleCnt="0"/>
      <dgm:spPr/>
    </dgm:pt>
    <dgm:pt modelId="{70DAAF4A-6CEB-4F75-AD38-DC69F1A6EA91}" type="pres">
      <dgm:prSet presAssocID="{634AD5B2-B46C-4896-8D90-7E9A102BE7E6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F345C22-12FF-4B88-A6C7-4603FF451D65}" type="pres">
      <dgm:prSet presAssocID="{634AD5B2-B46C-4896-8D90-7E9A102BE7E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E97C938-6A87-42D9-89DD-0BDFB3CB3C3F}" type="pres">
      <dgm:prSet presAssocID="{634AD5B2-B46C-4896-8D90-7E9A102BE7E6}" presName="spaceRect" presStyleCnt="0"/>
      <dgm:spPr/>
    </dgm:pt>
    <dgm:pt modelId="{68373B93-CE6D-43D6-A4B2-6D20A2B9EEE9}" type="pres">
      <dgm:prSet presAssocID="{634AD5B2-B46C-4896-8D90-7E9A102BE7E6}" presName="textRect" presStyleLbl="revTx" presStyleIdx="2" presStyleCnt="4">
        <dgm:presLayoutVars>
          <dgm:chMax val="1"/>
          <dgm:chPref val="1"/>
        </dgm:presLayoutVars>
      </dgm:prSet>
      <dgm:spPr/>
    </dgm:pt>
    <dgm:pt modelId="{6E5AA417-DE6A-4880-BCFD-D7D7132A0E1F}" type="pres">
      <dgm:prSet presAssocID="{536194C6-0D15-470D-9290-E39BC5626570}" presName="sibTrans" presStyleCnt="0"/>
      <dgm:spPr/>
    </dgm:pt>
    <dgm:pt modelId="{4C86D01F-9494-4E65-8B84-3703FF8AC2FE}" type="pres">
      <dgm:prSet presAssocID="{22D4E188-25AB-457D-BE59-5172762F4790}" presName="compNode" presStyleCnt="0"/>
      <dgm:spPr/>
    </dgm:pt>
    <dgm:pt modelId="{4E178827-CC91-412E-8589-9FC38F1D9F0F}" type="pres">
      <dgm:prSet presAssocID="{22D4E188-25AB-457D-BE59-5172762F4790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AFDB0ED-6DA3-469C-94F8-7EEC19E642E3}" type="pres">
      <dgm:prSet presAssocID="{22D4E188-25AB-457D-BE59-5172762F47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488E609-B3D7-49BB-957C-2E3FEEE6BC8D}" type="pres">
      <dgm:prSet presAssocID="{22D4E188-25AB-457D-BE59-5172762F4790}" presName="spaceRect" presStyleCnt="0"/>
      <dgm:spPr/>
    </dgm:pt>
    <dgm:pt modelId="{AD9069D1-829D-4345-9A45-B387EE66C187}" type="pres">
      <dgm:prSet presAssocID="{22D4E188-25AB-457D-BE59-5172762F479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05A5728-1F43-4284-A8CF-163456C75FC4}" srcId="{69E86071-7DA9-4346-8E1E-3138364D3BAE}" destId="{22D4E188-25AB-457D-BE59-5172762F4790}" srcOrd="3" destOrd="0" parTransId="{3EFB39E4-7CF8-4CD1-AE0C-097AEA9AB8B0}" sibTransId="{5B180588-6C15-4122-A43C-348D8779797F}"/>
    <dgm:cxn modelId="{682F484B-189E-4575-A3A4-35A41536B0C5}" srcId="{69E86071-7DA9-4346-8E1E-3138364D3BAE}" destId="{A64590F7-2A87-49A6-BB0B-9F86A05329E9}" srcOrd="1" destOrd="0" parTransId="{EE85EF2A-5084-485A-8366-DE70217F44C0}" sibTransId="{96A6868E-37CF-4CA5-B121-C1E712BA5AA6}"/>
    <dgm:cxn modelId="{C4BC7F58-8BEE-45AF-890D-C9A19DFC8216}" type="presOf" srcId="{A64590F7-2A87-49A6-BB0B-9F86A05329E9}" destId="{06FD4060-A962-48C2-8D86-B58670542DAA}" srcOrd="0" destOrd="0" presId="urn:microsoft.com/office/officeart/2018/5/layout/IconLeafLabelList"/>
    <dgm:cxn modelId="{8CDDF35E-FFC0-4916-AFA3-E0D1505C8D92}" type="presOf" srcId="{8A954AE0-D42C-47C8-AA6B-A34487264903}" destId="{4741A733-B703-4DB3-BC95-BEF2B9363877}" srcOrd="0" destOrd="0" presId="urn:microsoft.com/office/officeart/2018/5/layout/IconLeafLabelList"/>
    <dgm:cxn modelId="{F88EF083-B3DA-4852-8D30-21BC9D996464}" srcId="{69E86071-7DA9-4346-8E1E-3138364D3BAE}" destId="{8A954AE0-D42C-47C8-AA6B-A34487264903}" srcOrd="0" destOrd="0" parTransId="{5DD45536-C85D-43CB-BAF2-1C536AAA28CB}" sibTransId="{6063505F-7650-4FA9-94FE-5B4820D8DA70}"/>
    <dgm:cxn modelId="{14745C96-62A3-4050-BD35-AAC1A37EC013}" srcId="{69E86071-7DA9-4346-8E1E-3138364D3BAE}" destId="{634AD5B2-B46C-4896-8D90-7E9A102BE7E6}" srcOrd="2" destOrd="0" parTransId="{108EDF99-3A24-4AED-9A3E-D160E195A8E7}" sibTransId="{536194C6-0D15-470D-9290-E39BC5626570}"/>
    <dgm:cxn modelId="{705F4E9A-9773-41D9-B530-9CC001BD090B}" type="presOf" srcId="{634AD5B2-B46C-4896-8D90-7E9A102BE7E6}" destId="{68373B93-CE6D-43D6-A4B2-6D20A2B9EEE9}" srcOrd="0" destOrd="0" presId="urn:microsoft.com/office/officeart/2018/5/layout/IconLeafLabelList"/>
    <dgm:cxn modelId="{07EA16AD-FDBE-4777-8499-C1B905E0814A}" type="presOf" srcId="{22D4E188-25AB-457D-BE59-5172762F4790}" destId="{AD9069D1-829D-4345-9A45-B387EE66C187}" srcOrd="0" destOrd="0" presId="urn:microsoft.com/office/officeart/2018/5/layout/IconLeafLabelList"/>
    <dgm:cxn modelId="{8DC861BE-F93D-495E-BB80-E13974881BBF}" type="presOf" srcId="{69E86071-7DA9-4346-8E1E-3138364D3BAE}" destId="{3322471C-8E94-48FD-AB16-D892FD06760F}" srcOrd="0" destOrd="0" presId="urn:microsoft.com/office/officeart/2018/5/layout/IconLeafLabelList"/>
    <dgm:cxn modelId="{FEDA45FB-F3E6-4F16-B1C5-E198E2BA256F}" type="presParOf" srcId="{3322471C-8E94-48FD-AB16-D892FD06760F}" destId="{5FBDA9F9-0C47-494B-AACA-5CC410EB1C92}" srcOrd="0" destOrd="0" presId="urn:microsoft.com/office/officeart/2018/5/layout/IconLeafLabelList"/>
    <dgm:cxn modelId="{B08E9F58-A684-4C3A-BE4C-9E5F217C1087}" type="presParOf" srcId="{5FBDA9F9-0C47-494B-AACA-5CC410EB1C92}" destId="{370EDCAD-2052-453D-BDEB-715B2518D72E}" srcOrd="0" destOrd="0" presId="urn:microsoft.com/office/officeart/2018/5/layout/IconLeafLabelList"/>
    <dgm:cxn modelId="{FF877376-A4BB-4824-A94F-EBBF1EFFEECC}" type="presParOf" srcId="{5FBDA9F9-0C47-494B-AACA-5CC410EB1C92}" destId="{84A36AF9-EE76-4070-B9C9-A2A3CF285AA8}" srcOrd="1" destOrd="0" presId="urn:microsoft.com/office/officeart/2018/5/layout/IconLeafLabelList"/>
    <dgm:cxn modelId="{411FC2A3-0EED-4D7B-A321-5CE634A09124}" type="presParOf" srcId="{5FBDA9F9-0C47-494B-AACA-5CC410EB1C92}" destId="{B5C8CF4C-D76A-4662-B6B2-7D9480E5C4E0}" srcOrd="2" destOrd="0" presId="urn:microsoft.com/office/officeart/2018/5/layout/IconLeafLabelList"/>
    <dgm:cxn modelId="{3C699945-3D82-4519-8E67-785102AB3418}" type="presParOf" srcId="{5FBDA9F9-0C47-494B-AACA-5CC410EB1C92}" destId="{4741A733-B703-4DB3-BC95-BEF2B9363877}" srcOrd="3" destOrd="0" presId="urn:microsoft.com/office/officeart/2018/5/layout/IconLeafLabelList"/>
    <dgm:cxn modelId="{C1346BA7-941F-4E1E-A582-315373BD3BC1}" type="presParOf" srcId="{3322471C-8E94-48FD-AB16-D892FD06760F}" destId="{A60A500F-61BE-4F5E-ADDB-2D74BC00824B}" srcOrd="1" destOrd="0" presId="urn:microsoft.com/office/officeart/2018/5/layout/IconLeafLabelList"/>
    <dgm:cxn modelId="{3AFD4CEC-A88B-4069-BAD4-F05AABF88053}" type="presParOf" srcId="{3322471C-8E94-48FD-AB16-D892FD06760F}" destId="{5DF304A2-D151-4D8D-961C-7392AA6DE1A4}" srcOrd="2" destOrd="0" presId="urn:microsoft.com/office/officeart/2018/5/layout/IconLeafLabelList"/>
    <dgm:cxn modelId="{54146A32-AE39-4668-A9E3-1A3F0470A97D}" type="presParOf" srcId="{5DF304A2-D151-4D8D-961C-7392AA6DE1A4}" destId="{8CA70807-A828-4D95-B9E2-AB7BF47CE09A}" srcOrd="0" destOrd="0" presId="urn:microsoft.com/office/officeart/2018/5/layout/IconLeafLabelList"/>
    <dgm:cxn modelId="{827FAF69-6A0F-430F-9D4E-164DC7258828}" type="presParOf" srcId="{5DF304A2-D151-4D8D-961C-7392AA6DE1A4}" destId="{8415D454-5945-4B20-8B38-D4A8DAA9609D}" srcOrd="1" destOrd="0" presId="urn:microsoft.com/office/officeart/2018/5/layout/IconLeafLabelList"/>
    <dgm:cxn modelId="{2E4897DE-6669-4BBF-B842-E45A5BFA3F2C}" type="presParOf" srcId="{5DF304A2-D151-4D8D-961C-7392AA6DE1A4}" destId="{E8CC4D9D-1EB8-4513-A018-A624C15FA11A}" srcOrd="2" destOrd="0" presId="urn:microsoft.com/office/officeart/2018/5/layout/IconLeafLabelList"/>
    <dgm:cxn modelId="{73BB63FE-62DB-4D58-A6E6-20CA542F2534}" type="presParOf" srcId="{5DF304A2-D151-4D8D-961C-7392AA6DE1A4}" destId="{06FD4060-A962-48C2-8D86-B58670542DAA}" srcOrd="3" destOrd="0" presId="urn:microsoft.com/office/officeart/2018/5/layout/IconLeafLabelList"/>
    <dgm:cxn modelId="{8DFA7A13-FEDD-46D0-8F00-80F43B4019CF}" type="presParOf" srcId="{3322471C-8E94-48FD-AB16-D892FD06760F}" destId="{F60A10F9-D169-4768-A4C7-734F6862E406}" srcOrd="3" destOrd="0" presId="urn:microsoft.com/office/officeart/2018/5/layout/IconLeafLabelList"/>
    <dgm:cxn modelId="{0A96929E-DB70-4BC5-8AA2-C1922816BAFA}" type="presParOf" srcId="{3322471C-8E94-48FD-AB16-D892FD06760F}" destId="{4D2687B0-889E-4C4F-A096-8BCA6426A4EB}" srcOrd="4" destOrd="0" presId="urn:microsoft.com/office/officeart/2018/5/layout/IconLeafLabelList"/>
    <dgm:cxn modelId="{991768C4-D6DC-4347-A7C7-79B4EC1CCCC4}" type="presParOf" srcId="{4D2687B0-889E-4C4F-A096-8BCA6426A4EB}" destId="{70DAAF4A-6CEB-4F75-AD38-DC69F1A6EA91}" srcOrd="0" destOrd="0" presId="urn:microsoft.com/office/officeart/2018/5/layout/IconLeafLabelList"/>
    <dgm:cxn modelId="{AEB12F4D-896B-4982-8525-27DD7C4C691B}" type="presParOf" srcId="{4D2687B0-889E-4C4F-A096-8BCA6426A4EB}" destId="{EF345C22-12FF-4B88-A6C7-4603FF451D65}" srcOrd="1" destOrd="0" presId="urn:microsoft.com/office/officeart/2018/5/layout/IconLeafLabelList"/>
    <dgm:cxn modelId="{6A1BBEC3-AE4B-486A-9E5A-C237CF71F529}" type="presParOf" srcId="{4D2687B0-889E-4C4F-A096-8BCA6426A4EB}" destId="{BE97C938-6A87-42D9-89DD-0BDFB3CB3C3F}" srcOrd="2" destOrd="0" presId="urn:microsoft.com/office/officeart/2018/5/layout/IconLeafLabelList"/>
    <dgm:cxn modelId="{3BA0D2CB-06AF-4748-99FA-84968C996F5C}" type="presParOf" srcId="{4D2687B0-889E-4C4F-A096-8BCA6426A4EB}" destId="{68373B93-CE6D-43D6-A4B2-6D20A2B9EEE9}" srcOrd="3" destOrd="0" presId="urn:microsoft.com/office/officeart/2018/5/layout/IconLeafLabelList"/>
    <dgm:cxn modelId="{A218B3F1-2AD7-44E6-BA77-459351131D90}" type="presParOf" srcId="{3322471C-8E94-48FD-AB16-D892FD06760F}" destId="{6E5AA417-DE6A-4880-BCFD-D7D7132A0E1F}" srcOrd="5" destOrd="0" presId="urn:microsoft.com/office/officeart/2018/5/layout/IconLeafLabelList"/>
    <dgm:cxn modelId="{B1C98224-6B42-47D1-9E91-AB6F1A5C543E}" type="presParOf" srcId="{3322471C-8E94-48FD-AB16-D892FD06760F}" destId="{4C86D01F-9494-4E65-8B84-3703FF8AC2FE}" srcOrd="6" destOrd="0" presId="urn:microsoft.com/office/officeart/2018/5/layout/IconLeafLabelList"/>
    <dgm:cxn modelId="{29258D53-8DDB-4FF0-9A2E-1CF786E5021C}" type="presParOf" srcId="{4C86D01F-9494-4E65-8B84-3703FF8AC2FE}" destId="{4E178827-CC91-412E-8589-9FC38F1D9F0F}" srcOrd="0" destOrd="0" presId="urn:microsoft.com/office/officeart/2018/5/layout/IconLeafLabelList"/>
    <dgm:cxn modelId="{45AAC4FE-42C4-43D5-81B2-3CA9868D9CC0}" type="presParOf" srcId="{4C86D01F-9494-4E65-8B84-3703FF8AC2FE}" destId="{9AFDB0ED-6DA3-469C-94F8-7EEC19E642E3}" srcOrd="1" destOrd="0" presId="urn:microsoft.com/office/officeart/2018/5/layout/IconLeafLabelList"/>
    <dgm:cxn modelId="{0EA13EB6-9E97-4E43-AABE-1D71B94C4FEF}" type="presParOf" srcId="{4C86D01F-9494-4E65-8B84-3703FF8AC2FE}" destId="{2488E609-B3D7-49BB-957C-2E3FEEE6BC8D}" srcOrd="2" destOrd="0" presId="urn:microsoft.com/office/officeart/2018/5/layout/IconLeafLabelList"/>
    <dgm:cxn modelId="{AE948691-00E4-438A-8ED4-12D23118356C}" type="presParOf" srcId="{4C86D01F-9494-4E65-8B84-3703FF8AC2FE}" destId="{AD9069D1-829D-4345-9A45-B387EE66C18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03723-040E-F248-98B7-0FF1E5B66A2B}">
      <dsp:nvSpPr>
        <dsp:cNvPr id="0" name=""/>
        <dsp:cNvSpPr/>
      </dsp:nvSpPr>
      <dsp:spPr>
        <a:xfrm>
          <a:off x="0" y="241854"/>
          <a:ext cx="4080361" cy="5996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Mrs Greenwood </a:t>
          </a:r>
          <a:endParaRPr lang="en-US" sz="2500" kern="1200"/>
        </a:p>
      </dsp:txBody>
      <dsp:txXfrm>
        <a:off x="29271" y="271125"/>
        <a:ext cx="4021819" cy="541083"/>
      </dsp:txXfrm>
    </dsp:sp>
    <dsp:sp modelId="{FEFC1F47-B2B4-D546-8EF0-F3F06B56DC0E}">
      <dsp:nvSpPr>
        <dsp:cNvPr id="0" name=""/>
        <dsp:cNvSpPr/>
      </dsp:nvSpPr>
      <dsp:spPr>
        <a:xfrm>
          <a:off x="0" y="913479"/>
          <a:ext cx="4080361" cy="5996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Mrs Mann</a:t>
          </a:r>
          <a:endParaRPr lang="en-US" sz="2500" kern="1200"/>
        </a:p>
      </dsp:txBody>
      <dsp:txXfrm>
        <a:off x="29271" y="942750"/>
        <a:ext cx="4021819" cy="541083"/>
      </dsp:txXfrm>
    </dsp:sp>
    <dsp:sp modelId="{54768C5A-9F81-FD43-99B7-725668249036}">
      <dsp:nvSpPr>
        <dsp:cNvPr id="0" name=""/>
        <dsp:cNvSpPr/>
      </dsp:nvSpPr>
      <dsp:spPr>
        <a:xfrm>
          <a:off x="0" y="1585104"/>
          <a:ext cx="4080361" cy="599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Mrs Cook (SSA)</a:t>
          </a:r>
          <a:endParaRPr lang="en-US" sz="2500" kern="1200"/>
        </a:p>
      </dsp:txBody>
      <dsp:txXfrm>
        <a:off x="29271" y="1614375"/>
        <a:ext cx="4021819" cy="541083"/>
      </dsp:txXfrm>
    </dsp:sp>
    <dsp:sp modelId="{7030CEA1-955A-F74B-9146-0361C03D710C}">
      <dsp:nvSpPr>
        <dsp:cNvPr id="0" name=""/>
        <dsp:cNvSpPr/>
      </dsp:nvSpPr>
      <dsp:spPr>
        <a:xfrm>
          <a:off x="0" y="2256729"/>
          <a:ext cx="4080361" cy="5996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Mrs Elkinson (Violin Teacher)</a:t>
          </a:r>
          <a:endParaRPr lang="en-US" sz="2500" kern="1200"/>
        </a:p>
      </dsp:txBody>
      <dsp:txXfrm>
        <a:off x="29271" y="2286000"/>
        <a:ext cx="4021819" cy="541083"/>
      </dsp:txXfrm>
    </dsp:sp>
    <dsp:sp modelId="{74EA34CD-1A2E-5D4C-AD56-00A22BA3EF02}">
      <dsp:nvSpPr>
        <dsp:cNvPr id="0" name=""/>
        <dsp:cNvSpPr/>
      </dsp:nvSpPr>
      <dsp:spPr>
        <a:xfrm>
          <a:off x="0" y="2928354"/>
          <a:ext cx="4080361" cy="59962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Mr Toth (current PE coach)</a:t>
          </a:r>
          <a:endParaRPr lang="en-US" sz="2500" kern="1200"/>
        </a:p>
      </dsp:txBody>
      <dsp:txXfrm>
        <a:off x="29271" y="2957625"/>
        <a:ext cx="4021819" cy="54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B8276-33FE-1A41-95E7-E89E3A0F9AF3}">
      <dsp:nvSpPr>
        <dsp:cNvPr id="0" name=""/>
        <dsp:cNvSpPr/>
      </dsp:nvSpPr>
      <dsp:spPr>
        <a:xfrm>
          <a:off x="0" y="39653"/>
          <a:ext cx="5247340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alibri Light" panose="020F0302020204030204"/>
            </a:rPr>
            <a:t>Empathy</a:t>
          </a:r>
          <a:endParaRPr lang="en-US" sz="2600" kern="1200"/>
        </a:p>
      </dsp:txBody>
      <dsp:txXfrm>
        <a:off x="30442" y="70095"/>
        <a:ext cx="5186456" cy="562726"/>
      </dsp:txXfrm>
    </dsp:sp>
    <dsp:sp modelId="{05415E10-FD50-6E40-AC54-866972441A5F}">
      <dsp:nvSpPr>
        <dsp:cNvPr id="0" name=""/>
        <dsp:cNvSpPr/>
      </dsp:nvSpPr>
      <dsp:spPr>
        <a:xfrm>
          <a:off x="0" y="738143"/>
          <a:ext cx="5247340" cy="6236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alibri Light" panose="020F0302020204030204"/>
            </a:rPr>
            <a:t>Respect</a:t>
          </a:r>
        </a:p>
      </dsp:txBody>
      <dsp:txXfrm>
        <a:off x="30442" y="768585"/>
        <a:ext cx="5186456" cy="562726"/>
      </dsp:txXfrm>
    </dsp:sp>
    <dsp:sp modelId="{EA73EACB-34DD-974A-BFD1-B95804A624B5}">
      <dsp:nvSpPr>
        <dsp:cNvPr id="0" name=""/>
        <dsp:cNvSpPr/>
      </dsp:nvSpPr>
      <dsp:spPr>
        <a:xfrm>
          <a:off x="0" y="1436633"/>
          <a:ext cx="5247340" cy="6236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alibri Light" panose="020F0302020204030204"/>
            </a:rPr>
            <a:t>Independence</a:t>
          </a:r>
        </a:p>
      </dsp:txBody>
      <dsp:txXfrm>
        <a:off x="30442" y="1467075"/>
        <a:ext cx="5186456" cy="562726"/>
      </dsp:txXfrm>
    </dsp:sp>
    <dsp:sp modelId="{1F2866D5-FF6E-7B4A-95FC-BA79D63CCD99}">
      <dsp:nvSpPr>
        <dsp:cNvPr id="0" name=""/>
        <dsp:cNvSpPr/>
      </dsp:nvSpPr>
      <dsp:spPr>
        <a:xfrm>
          <a:off x="0" y="2135124"/>
          <a:ext cx="5247340" cy="6236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alibri Light" panose="020F0302020204030204"/>
            </a:rPr>
            <a:t>Courage</a:t>
          </a:r>
        </a:p>
      </dsp:txBody>
      <dsp:txXfrm>
        <a:off x="30442" y="2165566"/>
        <a:ext cx="5186456" cy="562726"/>
      </dsp:txXfrm>
    </dsp:sp>
    <dsp:sp modelId="{6B96FE77-861E-764F-86B2-130EF5026EB4}">
      <dsp:nvSpPr>
        <dsp:cNvPr id="0" name=""/>
        <dsp:cNvSpPr/>
      </dsp:nvSpPr>
      <dsp:spPr>
        <a:xfrm>
          <a:off x="0" y="2833614"/>
          <a:ext cx="5247340" cy="62361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alibri Light" panose="020F0302020204030204"/>
            </a:rPr>
            <a:t>Curiosity</a:t>
          </a:r>
        </a:p>
      </dsp:txBody>
      <dsp:txXfrm>
        <a:off x="30442" y="2864056"/>
        <a:ext cx="5186456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B5ECA-A362-8A4C-ABDD-4BCBC1689EBD}">
      <dsp:nvSpPr>
        <dsp:cNvPr id="0" name=""/>
        <dsp:cNvSpPr/>
      </dsp:nvSpPr>
      <dsp:spPr>
        <a:xfrm>
          <a:off x="0" y="38708"/>
          <a:ext cx="5247340" cy="10553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>
              <a:latin typeface="Calibri Light" panose="020F0302020204030204"/>
            </a:rPr>
            <a:t>Be ready</a:t>
          </a:r>
          <a:endParaRPr lang="en-US" sz="4400" kern="1200">
            <a:latin typeface="Calibri Light" panose="020F0302020204030204"/>
          </a:endParaRPr>
        </a:p>
      </dsp:txBody>
      <dsp:txXfrm>
        <a:off x="51517" y="90225"/>
        <a:ext cx="5144306" cy="952306"/>
      </dsp:txXfrm>
    </dsp:sp>
    <dsp:sp modelId="{9990A89F-6727-C74A-A076-DF55480D607A}">
      <dsp:nvSpPr>
        <dsp:cNvPr id="0" name=""/>
        <dsp:cNvSpPr/>
      </dsp:nvSpPr>
      <dsp:spPr>
        <a:xfrm>
          <a:off x="0" y="1220768"/>
          <a:ext cx="5247340" cy="10553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>
              <a:latin typeface="Calibri Light" panose="020F0302020204030204"/>
            </a:rPr>
            <a:t>Be responsible</a:t>
          </a:r>
          <a:endParaRPr lang="en-GB" sz="4400" kern="1200" dirty="0"/>
        </a:p>
      </dsp:txBody>
      <dsp:txXfrm>
        <a:off x="51517" y="1272285"/>
        <a:ext cx="5144306" cy="952306"/>
      </dsp:txXfrm>
    </dsp:sp>
    <dsp:sp modelId="{479B1137-13A1-4746-A150-7C470F888206}">
      <dsp:nvSpPr>
        <dsp:cNvPr id="0" name=""/>
        <dsp:cNvSpPr/>
      </dsp:nvSpPr>
      <dsp:spPr>
        <a:xfrm>
          <a:off x="0" y="2402829"/>
          <a:ext cx="5247340" cy="10553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>
              <a:latin typeface="Calibri Light" panose="020F0302020204030204"/>
            </a:rPr>
            <a:t>Be respectful</a:t>
          </a:r>
        </a:p>
      </dsp:txBody>
      <dsp:txXfrm>
        <a:off x="51517" y="2454346"/>
        <a:ext cx="5144306" cy="952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AE8FF-E525-4012-834C-7FDB7413389A}">
      <dsp:nvSpPr>
        <dsp:cNvPr id="0" name=""/>
        <dsp:cNvSpPr/>
      </dsp:nvSpPr>
      <dsp:spPr>
        <a:xfrm>
          <a:off x="704508" y="566380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FDD7F-D4F2-4D97-A778-E79B6AD85086}">
      <dsp:nvSpPr>
        <dsp:cNvPr id="0" name=""/>
        <dsp:cNvSpPr/>
      </dsp:nvSpPr>
      <dsp:spPr>
        <a:xfrm>
          <a:off x="1128633" y="990505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6571-5357-4178-84D7-01106889D261}">
      <dsp:nvSpPr>
        <dsp:cNvPr id="0" name=""/>
        <dsp:cNvSpPr/>
      </dsp:nvSpPr>
      <dsp:spPr>
        <a:xfrm>
          <a:off x="68320" y="317638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House points</a:t>
          </a:r>
          <a:r>
            <a:rPr lang="en-GB" sz="1500" kern="1200">
              <a:latin typeface="Calibri Light" panose="020F0302020204030204"/>
            </a:rPr>
            <a:t> - </a:t>
          </a:r>
          <a:r>
            <a:rPr lang="en-GB" sz="1500" kern="1200"/>
            <a:t>awarded for behaviour and school work</a:t>
          </a:r>
          <a:endParaRPr lang="en-US" sz="1500" kern="1200">
            <a:latin typeface="Calibri Light" panose="020F0302020204030204"/>
          </a:endParaRPr>
        </a:p>
      </dsp:txBody>
      <dsp:txXfrm>
        <a:off x="68320" y="3176380"/>
        <a:ext cx="3262500" cy="720000"/>
      </dsp:txXfrm>
    </dsp:sp>
    <dsp:sp modelId="{B760A866-C43E-4853-869E-986073F983F7}">
      <dsp:nvSpPr>
        <dsp:cNvPr id="0" name=""/>
        <dsp:cNvSpPr/>
      </dsp:nvSpPr>
      <dsp:spPr>
        <a:xfrm>
          <a:off x="4537945" y="566380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0A4CA-79D3-4871-8578-A8B61A5117EF}">
      <dsp:nvSpPr>
        <dsp:cNvPr id="0" name=""/>
        <dsp:cNvSpPr/>
      </dsp:nvSpPr>
      <dsp:spPr>
        <a:xfrm>
          <a:off x="4962070" y="990505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50B91-7C64-40D4-9522-42A92484E68E}">
      <dsp:nvSpPr>
        <dsp:cNvPr id="0" name=""/>
        <dsp:cNvSpPr/>
      </dsp:nvSpPr>
      <dsp:spPr>
        <a:xfrm>
          <a:off x="3901758" y="317638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Secret student – awarded daily </a:t>
          </a:r>
          <a:r>
            <a:rPr lang="en-GB" sz="1500" kern="1200">
              <a:latin typeface="Calibri Light" panose="020F0302020204030204"/>
            </a:rPr>
            <a:t>to help earn a class</a:t>
          </a:r>
          <a:r>
            <a:rPr lang="en-GB" sz="1500" kern="1200"/>
            <a:t> treat!</a:t>
          </a:r>
          <a:endParaRPr lang="en-US" sz="1500" kern="1200"/>
        </a:p>
      </dsp:txBody>
      <dsp:txXfrm>
        <a:off x="3901758" y="3176380"/>
        <a:ext cx="3262500" cy="720000"/>
      </dsp:txXfrm>
    </dsp:sp>
    <dsp:sp modelId="{F422BF58-D975-4A03-B95D-EA2D1EE5C3BC}">
      <dsp:nvSpPr>
        <dsp:cNvPr id="0" name=""/>
        <dsp:cNvSpPr/>
      </dsp:nvSpPr>
      <dsp:spPr>
        <a:xfrm>
          <a:off x="8371383" y="566380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34A70-3B65-41DA-81DC-A4DE08719C6B}">
      <dsp:nvSpPr>
        <dsp:cNvPr id="0" name=""/>
        <dsp:cNvSpPr/>
      </dsp:nvSpPr>
      <dsp:spPr>
        <a:xfrm>
          <a:off x="8795508" y="990505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665C6-4CA5-4148-8986-1CB15F41D921}">
      <dsp:nvSpPr>
        <dsp:cNvPr id="0" name=""/>
        <dsp:cNvSpPr/>
      </dsp:nvSpPr>
      <dsp:spPr>
        <a:xfrm>
          <a:off x="7735195" y="317638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Certificates – presented in</a:t>
          </a:r>
          <a:r>
            <a:rPr lang="en-GB" sz="1500" kern="1200">
              <a:latin typeface="Calibri Light" panose="020F0302020204030204"/>
            </a:rPr>
            <a:t> our</a:t>
          </a:r>
          <a:r>
            <a:rPr lang="en-GB" sz="1500" kern="1200"/>
            <a:t> </a:t>
          </a:r>
          <a:r>
            <a:rPr lang="en-GB" sz="1500" kern="1200">
              <a:latin typeface="Calibri Light" panose="020F0302020204030204"/>
            </a:rPr>
            <a:t>whole school Celebration</a:t>
          </a:r>
          <a:r>
            <a:rPr lang="en-GB" sz="1500" kern="1200"/>
            <a:t> </a:t>
          </a:r>
          <a:r>
            <a:rPr lang="en-GB" sz="1500" kern="1200">
              <a:latin typeface="Calibri Light" panose="020F0302020204030204"/>
            </a:rPr>
            <a:t>Assembly</a:t>
          </a:r>
          <a:endParaRPr lang="en-US" sz="1500" kern="1200"/>
        </a:p>
      </dsp:txBody>
      <dsp:txXfrm>
        <a:off x="7735195" y="3176380"/>
        <a:ext cx="3262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EDCAD-2052-453D-BDEB-715B2518D72E}">
      <dsp:nvSpPr>
        <dsp:cNvPr id="0" name=""/>
        <dsp:cNvSpPr/>
      </dsp:nvSpPr>
      <dsp:spPr>
        <a:xfrm>
          <a:off x="341582" y="4387"/>
          <a:ext cx="641214" cy="6412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A36AF9-EE76-4070-B9C9-A2A3CF285AA8}">
      <dsp:nvSpPr>
        <dsp:cNvPr id="0" name=""/>
        <dsp:cNvSpPr/>
      </dsp:nvSpPr>
      <dsp:spPr>
        <a:xfrm>
          <a:off x="478234" y="141039"/>
          <a:ext cx="367910" cy="3679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1A733-B703-4DB3-BC95-BEF2B9363877}">
      <dsp:nvSpPr>
        <dsp:cNvPr id="0" name=""/>
        <dsp:cNvSpPr/>
      </dsp:nvSpPr>
      <dsp:spPr>
        <a:xfrm>
          <a:off x="136603" y="845325"/>
          <a:ext cx="1051171" cy="42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PE days – Monday &amp; Friday</a:t>
          </a:r>
          <a:endParaRPr lang="en-US" sz="1100" kern="1200"/>
        </a:p>
      </dsp:txBody>
      <dsp:txXfrm>
        <a:off x="136603" y="845325"/>
        <a:ext cx="1051171" cy="420468"/>
      </dsp:txXfrm>
    </dsp:sp>
    <dsp:sp modelId="{8CA70807-A828-4D95-B9E2-AB7BF47CE09A}">
      <dsp:nvSpPr>
        <dsp:cNvPr id="0" name=""/>
        <dsp:cNvSpPr/>
      </dsp:nvSpPr>
      <dsp:spPr>
        <a:xfrm>
          <a:off x="341582" y="1528586"/>
          <a:ext cx="641214" cy="6412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5D454-5945-4B20-8B38-D4A8DAA9609D}">
      <dsp:nvSpPr>
        <dsp:cNvPr id="0" name=""/>
        <dsp:cNvSpPr/>
      </dsp:nvSpPr>
      <dsp:spPr>
        <a:xfrm>
          <a:off x="478234" y="1665239"/>
          <a:ext cx="367910" cy="3679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4060-A962-48C2-8D86-B58670542DAA}">
      <dsp:nvSpPr>
        <dsp:cNvPr id="0" name=""/>
        <dsp:cNvSpPr/>
      </dsp:nvSpPr>
      <dsp:spPr>
        <a:xfrm>
          <a:off x="136603" y="2369524"/>
          <a:ext cx="1051171" cy="42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Reading books - Mondays</a:t>
          </a:r>
          <a:endParaRPr lang="en-US" sz="1100" kern="1200"/>
        </a:p>
      </dsp:txBody>
      <dsp:txXfrm>
        <a:off x="136603" y="2369524"/>
        <a:ext cx="1051171" cy="420468"/>
      </dsp:txXfrm>
    </dsp:sp>
    <dsp:sp modelId="{70DAAF4A-6CEB-4F75-AD38-DC69F1A6EA91}">
      <dsp:nvSpPr>
        <dsp:cNvPr id="0" name=""/>
        <dsp:cNvSpPr/>
      </dsp:nvSpPr>
      <dsp:spPr>
        <a:xfrm>
          <a:off x="341582" y="3052785"/>
          <a:ext cx="641214" cy="6412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45C22-12FF-4B88-A6C7-4603FF451D65}">
      <dsp:nvSpPr>
        <dsp:cNvPr id="0" name=""/>
        <dsp:cNvSpPr/>
      </dsp:nvSpPr>
      <dsp:spPr>
        <a:xfrm>
          <a:off x="478234" y="3189438"/>
          <a:ext cx="367910" cy="3679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73B93-CE6D-43D6-A4B2-6D20A2B9EEE9}">
      <dsp:nvSpPr>
        <dsp:cNvPr id="0" name=""/>
        <dsp:cNvSpPr/>
      </dsp:nvSpPr>
      <dsp:spPr>
        <a:xfrm>
          <a:off x="136603" y="3893723"/>
          <a:ext cx="1051171" cy="42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Library – Fridays</a:t>
          </a:r>
          <a:endParaRPr lang="en-US" sz="1100" kern="1200"/>
        </a:p>
      </dsp:txBody>
      <dsp:txXfrm>
        <a:off x="136603" y="3893723"/>
        <a:ext cx="1051171" cy="420468"/>
      </dsp:txXfrm>
    </dsp:sp>
    <dsp:sp modelId="{4E178827-CC91-412E-8589-9FC38F1D9F0F}">
      <dsp:nvSpPr>
        <dsp:cNvPr id="0" name=""/>
        <dsp:cNvSpPr/>
      </dsp:nvSpPr>
      <dsp:spPr>
        <a:xfrm>
          <a:off x="341582" y="4576985"/>
          <a:ext cx="641214" cy="6412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DB0ED-6DA3-469C-94F8-7EEC19E642E3}">
      <dsp:nvSpPr>
        <dsp:cNvPr id="0" name=""/>
        <dsp:cNvSpPr/>
      </dsp:nvSpPr>
      <dsp:spPr>
        <a:xfrm>
          <a:off x="478234" y="4713637"/>
          <a:ext cx="367910" cy="3679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069D1-829D-4345-9A45-B387EE66C187}">
      <dsp:nvSpPr>
        <dsp:cNvPr id="0" name=""/>
        <dsp:cNvSpPr/>
      </dsp:nvSpPr>
      <dsp:spPr>
        <a:xfrm>
          <a:off x="136603" y="5417922"/>
          <a:ext cx="1051171" cy="42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Spell Check - Mondays</a:t>
          </a:r>
          <a:endParaRPr lang="en-US" sz="1100" kern="1200"/>
        </a:p>
      </dsp:txBody>
      <dsp:txXfrm>
        <a:off x="136603" y="5417922"/>
        <a:ext cx="1051171" cy="42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3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5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2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0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0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4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0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7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5BADA-85B5-2F52-7D04-683CD259B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796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426" y="5807288"/>
            <a:ext cx="7772400" cy="10458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Welcome to Year 4</a:t>
            </a:r>
            <a:endParaRPr lang="en-US" sz="600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DE11CC2-210C-4F77-8819-7A11573EE145}"/>
              </a:ext>
            </a:extLst>
          </p:cNvPr>
          <p:cNvSpPr txBox="1">
            <a:spLocks/>
          </p:cNvSpPr>
          <p:nvPr/>
        </p:nvSpPr>
        <p:spPr>
          <a:xfrm>
            <a:off x="8836857" y="-9670"/>
            <a:ext cx="6906491" cy="917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Penguins!</a:t>
            </a: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25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/>
              <a:t>Times Tables…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D828F-2ADA-4035-AF8A-BF68A62F5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05" y="365125"/>
            <a:ext cx="2194560" cy="219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E756A-860B-06CF-378A-7843EA02B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83" y="365125"/>
            <a:ext cx="2194560" cy="2194560"/>
          </a:xfrm>
          <a:prstGeom prst="rect">
            <a:avLst/>
          </a:prstGeom>
        </p:spPr>
      </p:pic>
      <p:sp>
        <p:nvSpPr>
          <p:cNvPr id="1043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31D4B-FB02-402C-8990-0E865F60FD85}"/>
              </a:ext>
            </a:extLst>
          </p:cNvPr>
          <p:cNvSpPr txBox="1"/>
          <p:nvPr/>
        </p:nvSpPr>
        <p:spPr>
          <a:xfrm>
            <a:off x="612648" y="2908005"/>
            <a:ext cx="5295015" cy="32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Year 4 Statutory Multiplication Check – Summer Term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We encourage all children to regularly </a:t>
            </a:r>
            <a:r>
              <a:rPr lang="en-US" sz="2200" dirty="0" err="1"/>
              <a:t>practise</a:t>
            </a:r>
            <a:r>
              <a:rPr lang="en-US" sz="2200" dirty="0"/>
              <a:t> times tables at home to build automaticity and confidence. </a:t>
            </a:r>
          </a:p>
        </p:txBody>
      </p:sp>
      <p:pic>
        <p:nvPicPr>
          <p:cNvPr id="1026" name="Picture 2" descr="St Joseph's RC Academy - Times Tables Rockstars">
            <a:extLst>
              <a:ext uri="{FF2B5EF4-FFF2-40B4-BE49-F238E27FC236}">
                <a16:creationId xmlns:a16="http://schemas.microsoft.com/office/drawing/2014/main" id="{8F33BD5D-316A-40F5-BAB1-1EC38015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8146" y="2766251"/>
            <a:ext cx="4924555" cy="34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65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127000">
              <a:srgbClr val="FF0000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GB" sz="4800" i="1">
                <a:latin typeface="XCCW Joined 1a" panose="03050602040000000000" pitchFamily="66" charset="0"/>
              </a:rPr>
              <a:t>What to look forward to…</a:t>
            </a:r>
          </a:p>
        </p:txBody>
      </p:sp>
      <p:pic>
        <p:nvPicPr>
          <p:cNvPr id="6" name="Graphic 5" descr="Swimming">
            <a:extLst>
              <a:ext uri="{FF2B5EF4-FFF2-40B4-BE49-F238E27FC236}">
                <a16:creationId xmlns:a16="http://schemas.microsoft.com/office/drawing/2014/main" id="{BF835A1B-56A0-4E18-BC21-909AE7A4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38" y="3923993"/>
            <a:ext cx="914400" cy="914400"/>
          </a:xfrm>
          <a:prstGeom prst="rect">
            <a:avLst/>
          </a:prstGeom>
        </p:spPr>
      </p:pic>
      <p:pic>
        <p:nvPicPr>
          <p:cNvPr id="9" name="Graphic 8" descr="Forest scene">
            <a:extLst>
              <a:ext uri="{FF2B5EF4-FFF2-40B4-BE49-F238E27FC236}">
                <a16:creationId xmlns:a16="http://schemas.microsoft.com/office/drawing/2014/main" id="{4E69A4F3-B0F4-490F-AD0D-FEEAA27FA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245" y="2893105"/>
            <a:ext cx="914400" cy="914400"/>
          </a:xfrm>
          <a:prstGeom prst="rect">
            <a:avLst/>
          </a:prstGeom>
        </p:spPr>
      </p:pic>
      <p:pic>
        <p:nvPicPr>
          <p:cNvPr id="11" name="Graphic 10" descr="Suitcase">
            <a:extLst>
              <a:ext uri="{FF2B5EF4-FFF2-40B4-BE49-F238E27FC236}">
                <a16:creationId xmlns:a16="http://schemas.microsoft.com/office/drawing/2014/main" id="{82C7FC5A-762B-4484-8A31-FFAC35671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938" y="507137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FC9F4E-D746-47AA-8B74-5E23189326EE}"/>
              </a:ext>
            </a:extLst>
          </p:cNvPr>
          <p:cNvSpPr txBox="1"/>
          <p:nvPr/>
        </p:nvSpPr>
        <p:spPr>
          <a:xfrm>
            <a:off x="1855429" y="3161174"/>
            <a:ext cx="814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XCCW Joined 1a" panose="03050602040000000000" pitchFamily="66" charset="0"/>
              </a:rPr>
              <a:t>Forest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C833D-26C0-4F05-9ADC-EAD4F968927D}"/>
              </a:ext>
            </a:extLst>
          </p:cNvPr>
          <p:cNvSpPr txBox="1"/>
          <p:nvPr/>
        </p:nvSpPr>
        <p:spPr>
          <a:xfrm>
            <a:off x="1855429" y="4192062"/>
            <a:ext cx="814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XCCW Joined 1a" panose="03050602040000000000" pitchFamily="66" charset="0"/>
              </a:rPr>
              <a:t>Swimming – Summer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02146-ACB2-4510-84CF-A5923A5CE9BC}"/>
              </a:ext>
            </a:extLst>
          </p:cNvPr>
          <p:cNvSpPr txBox="1"/>
          <p:nvPr/>
        </p:nvSpPr>
        <p:spPr>
          <a:xfrm>
            <a:off x="1855430" y="5339439"/>
            <a:ext cx="814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XCCW Joined 1a" panose="03050602040000000000" pitchFamily="66" charset="0"/>
              </a:rPr>
              <a:t>Night away - TBC</a:t>
            </a:r>
          </a:p>
        </p:txBody>
      </p:sp>
      <p:pic>
        <p:nvPicPr>
          <p:cNvPr id="14" name="Graphic 13" descr="Violin">
            <a:extLst>
              <a:ext uri="{FF2B5EF4-FFF2-40B4-BE49-F238E27FC236}">
                <a16:creationId xmlns:a16="http://schemas.microsoft.com/office/drawing/2014/main" id="{3312541B-047D-44CD-9708-7A150E65B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245" y="1763546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1BCAD8-B140-4B7D-BB51-53FA32B9E9ED}"/>
              </a:ext>
            </a:extLst>
          </p:cNvPr>
          <p:cNvSpPr txBox="1"/>
          <p:nvPr/>
        </p:nvSpPr>
        <p:spPr>
          <a:xfrm>
            <a:off x="1855428" y="2036594"/>
            <a:ext cx="865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XCCW Joined 1a" panose="03050602040000000000" pitchFamily="66" charset="0"/>
              </a:rPr>
              <a:t>Violin lessons</a:t>
            </a:r>
          </a:p>
        </p:txBody>
      </p:sp>
    </p:spTree>
    <p:extLst>
      <p:ext uri="{BB962C8B-B14F-4D97-AF65-F5344CB8AC3E}">
        <p14:creationId xmlns:p14="http://schemas.microsoft.com/office/powerpoint/2010/main" val="325283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B04967-DF6C-3860-20C1-9A6F6EAA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Communication…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04DE8-2859-2EA7-4164-57CB0E19FE3C}"/>
              </a:ext>
            </a:extLst>
          </p:cNvPr>
          <p:cNvSpPr txBox="1"/>
          <p:nvPr/>
        </p:nvSpPr>
        <p:spPr>
          <a:xfrm>
            <a:off x="481053" y="1163604"/>
            <a:ext cx="6713552" cy="366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Seesaw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Class page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Texts/Emails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Before/after school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Telephone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AA671-3DCF-4E42-8A4A-7B5A4BB03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4108"/>
          <a:stretch/>
        </p:blipFill>
        <p:spPr>
          <a:xfrm>
            <a:off x="7131115" y="1911493"/>
            <a:ext cx="4459898" cy="46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68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8F741F-FF1F-B10D-98D1-863FB32BA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7" y="321734"/>
            <a:ext cx="5058413" cy="2905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B98B6F-9A24-23B6-8985-6F85A82ED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17489"/>
            <a:ext cx="5426764" cy="238777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40CFAA-E40C-08D0-F7E8-849E8BB51698}"/>
              </a:ext>
            </a:extLst>
          </p:cNvPr>
          <p:cNvSpPr txBox="1"/>
          <p:nvPr/>
        </p:nvSpPr>
        <p:spPr>
          <a:xfrm>
            <a:off x="6355444" y="4583159"/>
            <a:ext cx="5498788" cy="2119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Seesaw will keep you up to date with what is happening in the classroom.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Children will be set home learning tasks they can complete and send back to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058FFC-F496-0B8E-55FE-927067C7F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69" y="155221"/>
            <a:ext cx="5748761" cy="42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9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ttachments.office.net/owa/LGreenwood%40lowercroft.onmicrosoft.com/service.svc/s/GetAttachmentThumbnail?id=AQMkAGMwMTJhMzlmLTJiMzItNGE0Mi1hMjMwLTM2YWIyMDI0M2RjOABGAAADWhPd5GnOS0e3G1QWIsXxawcAsXSzqyoRT06GaL0TRn4F2gAAAgEMAAAAsXSzqyoRT06GaL0TRn4F2gADwnhQRwAAAAESABAAlOslkU8I10S2ulaq8hTWxg%3D%3D&amp;thumbnailType=2&amp;token=eyJhbGciOiJSUzI1NiIsImtpZCI6IkQ4OThGN0RDMjk2ODQ1MDk1RUUwREZGQ0MzODBBOTM5NjUwNDNFNjQiLCJ0eXAiOiJKV1QiLCJ4NXQiOiIySmozM0Nsb1JRbGU0Tl84dzRDcE9XVUVQbVEifQ.eyJvcmlnaW4iOiJodHRwczovL291dGxvb2sub2ZmaWNlLmNvbSIsInVjIjoiNTYyZDZmN2M0N2I0NDExZjkyYzc4NTJhMzZlZmMwMjYiLCJzaWduaW5fc3RhdGUiOiJbXCJrbXNpXCJdIiwidmVyIjoiRXhjaGFuZ2UuQ2FsbGJhY2suVjEiLCJhcHBjdHhzZW5kZXIiOiJPd2FEb3dubG9hZEA0OGI2NjI5OS02NmUyLTRhODgtOGIzNy0xMWI0NGYxOWYxMDkiLCJpc3NyaW5nIjoiV1ciLCJhcHBjdHgiOiJ7XCJtc2V4Y2hwcm90XCI6XCJvd2FcIixcInB1aWRcIjpcIjExNTM4MzYyOTY4MjgxNjgxMTlcIixcInNjb3BlXCI6XCJPd2FEb3dubG9hZFwiLFwib2lkXCI6XCIzZDhmMjVjZi1iMjgxLTQ4ZWItYmQ2OS0zZmMyZjczMmEyZDVcIixcInByaW1hcnlzaWRcIjpcIlMtMS01LTIxLTM1MjE1MTQ3NzItMzA4ODc1OTkwMS0xMzM5Nzg1ODU5LTc2NDAyNzFcIn0iLCJuYmYiOjE2NjI5MzM0OTUsImV4cCI6MTY2MjkzNDA5NSwiaXNzIjoiMDAwMDAwMDItMDAwMC0wZmYxLWNlMDAtMDAwMDAwMDAwMDAwQDQ4YjY2Mjk5LTY2ZTItNGE4OC04YjM3LTExYjQ0ZjE5ZjEwOSIsImF1ZCI6IjAwMDAwMDAyLTAwMDAtMGZmMS1jZTAwLTAwMDAwMDAwMDAwMC9hdHRhY2htZW50cy5vZmZpY2UubmV0QDQ4YjY2Mjk5LTY2ZTItNGE4OC04YjM3LTExYjQ0ZjE5ZjEwOSIsImhhcHAiOiJvd2EifQ.b9pOJX_XvkEUWGu5SvR-T8qYgmpmQG9Cm_2S-7OSapgrjvICxtWwWiZlsUA_aV_UvTLdksVhc4Ygu9yNsFPz6poJQZt34uouF0eqK0wbzAFkmxcezOfFeWDE2AOBKNoe2gBnq58ewbQlFmTGMJcuHNMoWHTpOHCrKBfXAjf_2uFyJ0HflPKmWsB3JlrJWDSZ08SU2UphPySiaWdl8twdj0VTnzNczusut0osmv6w5JZZgrITYMyF6MUxYAMVounc8SBmiMFCdbUW6XnVgpX87lzU-r-rofFwrctIrUgTKgfH-te_FVWg8nnb6ip84-egesgGcxnY7lYjl6v1DOHc9A&amp;X-OWA-CANARY=wJpr7lLDDUi_ux28ukUvMWCE6cJAlNoYV7M8o-VaYQr2twj4ZlX9M435Wr0sAsINU6E6H46-p0g.&amp;owa=outlook.office.com&amp;scriptVer=20220826004.06&amp;animation=true">
            <a:extLst>
              <a:ext uri="{FF2B5EF4-FFF2-40B4-BE49-F238E27FC236}">
                <a16:creationId xmlns:a16="http://schemas.microsoft.com/office/drawing/2014/main" id="{812EEB25-6CFC-4324-9395-A26F0F184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9075"/>
            <a:ext cx="64198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8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62001"/>
            <a:ext cx="4080362" cy="1708242"/>
          </a:xfrm>
        </p:spPr>
        <p:txBody>
          <a:bodyPr anchor="ctr">
            <a:normAutofit/>
          </a:bodyPr>
          <a:lstStyle/>
          <a:p>
            <a:r>
              <a:rPr lang="en-GB" sz="4000" i="1">
                <a:latin typeface="XCCW Joined 1a" panose="03050602040000000000" pitchFamily="66" charset="0"/>
              </a:rPr>
              <a:t>Meet the staff…</a:t>
            </a:r>
          </a:p>
        </p:txBody>
      </p:sp>
      <p:sp>
        <p:nvSpPr>
          <p:cNvPr id="2120" name="Rectangle 2119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attachments.office.net/owa/LGreenwood%40lowercroft.onmicrosoft.com/service.svc/s/GetAttachmentThumbnail?id=AQMkAGMwMTJhMzlmLTJiMzItNGE0Mi1hMjMwLTM2YWIyMDI0M2RjOABGAAADWhPd5GnOS0e3G1QWIsXxawcAsXSzqyoRT06GaL0TRn4F2gAAAgEMAAAAsXSzqyoRT06GaL0TRn4F2gADwnhQRwAAAAESABAAC3hOxY83JE%2BPr0Mm7x7Oxg%3D%3D&amp;thumbnailType=2&amp;token=eyJhbGciOiJSUzI1NiIsImtpZCI6IkQ4OThGN0RDMjk2ODQ1MDk1RUUwREZGQ0MzODBBOTM5NjUwNDNFNjQiLCJ0eXAiOiJKV1QiLCJ4NXQiOiIySmozM0Nsb1JRbGU0Tl84dzRDcE9XVUVQbVEifQ.eyJvcmlnaW4iOiJodHRwczovL291dGxvb2sub2ZmaWNlLmNvbSIsInVjIjoiNTYyZDZmN2M0N2I0NDExZjkyYzc4NTJhMzZlZmMwMjYiLCJzaWduaW5fc3RhdGUiOiJbXCJrbXNpXCJdIiwidmVyIjoiRXhjaGFuZ2UuQ2FsbGJhY2suVjEiLCJhcHBjdHhzZW5kZXIiOiJPd2FEb3dubG9hZEA0OGI2NjI5OS02NmUyLTRhODgtOGIzNy0xMWI0NGYxOWYxMDkiLCJpc3NyaW5nIjoiV1ciLCJhcHBjdHgiOiJ7XCJtc2V4Y2hwcm90XCI6XCJvd2FcIixcInB1aWRcIjpcIjExNTM4MzYyOTY4MjgxNjgxMTlcIixcInNjb3BlXCI6XCJPd2FEb3dubG9hZFwiLFwib2lkXCI6XCIzZDhmMjVjZi1iMjgxLTQ4ZWItYmQ2OS0zZmMyZjczMmEyZDVcIixcInByaW1hcnlzaWRcIjpcIlMtMS01LTIxLTM1MjE1MTQ3NzItMzA4ODc1OTkwMS0xMzM5Nzg1ODU5LTc2NDAyNzFcIn0iLCJuYmYiOjE2NjI5MzM0OTUsImV4cCI6MTY2MjkzNDA5NSwiaXNzIjoiMDAwMDAwMDItMDAwMC0wZmYxLWNlMDAtMDAwMDAwMDAwMDAwQDQ4YjY2Mjk5LTY2ZTItNGE4OC04YjM3LTExYjQ0ZjE5ZjEwOSIsImF1ZCI6IjAwMDAwMDAyLTAwMDAtMGZmMS1jZTAwLTAwMDAwMDAwMDAwMC9hdHRhY2htZW50cy5vZmZpY2UubmV0QDQ4YjY2Mjk5LTY2ZTItNGE4OC04YjM3LTExYjQ0ZjE5ZjEwOSIsImhhcHAiOiJvd2EifQ.b9pOJX_XvkEUWGu5SvR-T8qYgmpmQG9Cm_2S-7OSapgrjvICxtWwWiZlsUA_aV_UvTLdksVhc4Ygu9yNsFPz6poJQZt34uouF0eqK0wbzAFkmxcezOfFeWDE2AOBKNoe2gBnq58ewbQlFmTGMJcuHNMoWHTpOHCrKBfXAjf_2uFyJ0HflPKmWsB3JlrJWDSZ08SU2UphPySiaWdl8twdj0VTnzNczusut0osmv6w5JZZgrITYMyF6MUxYAMVounc8SBmiMFCdbUW6XnVgpX87lzU-r-rofFwrctIrUgTKgfH-te_FVWg8nnb6ip84-egesgGcxnY7lYjl6v1DOHc9A&amp;X-OWA-CANARY=wJpr7lLDDUi_ux28ukUvMWCE6cJAlNoYV7M8o-VaYQr2twj4ZlX9M435Wr0sAsINU6E6H46-p0g.&amp;owa=outlook.office.com&amp;scriptVer=20220826004.06&amp;animation=true">
            <a:extLst>
              <a:ext uri="{FF2B5EF4-FFF2-40B4-BE49-F238E27FC236}">
                <a16:creationId xmlns:a16="http://schemas.microsoft.com/office/drawing/2014/main" id="{97FB01AA-278D-41CA-B3FF-D602FF5C0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6096000" y="761902"/>
            <a:ext cx="5334197" cy="53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6" name="TextBox 1">
            <a:extLst>
              <a:ext uri="{FF2B5EF4-FFF2-40B4-BE49-F238E27FC236}">
                <a16:creationId xmlns:a16="http://schemas.microsoft.com/office/drawing/2014/main" id="{B1BEDF0A-EC5C-F131-D930-E2BBDE1A6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066407"/>
              </p:ext>
            </p:extLst>
          </p:nvPr>
        </p:nvGraphicFramePr>
        <p:xfrm>
          <a:off x="761803" y="2470244"/>
          <a:ext cx="4080361" cy="3769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745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2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D1E7C-5BC1-7011-4016-790A3C829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r="1022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2114" name="Rectangle 211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sz="4000" i="1">
                <a:latin typeface="XCCW Joined 1a"/>
              </a:rPr>
              <a:t>Our School Values</a:t>
            </a:r>
            <a:endParaRPr lang="en-GB" sz="4000" i="1">
              <a:latin typeface="XCCW Joined 1a" panose="03050602040000000000" pitchFamily="66" charset="0"/>
            </a:endParaRPr>
          </a:p>
        </p:txBody>
      </p:sp>
      <p:graphicFrame>
        <p:nvGraphicFramePr>
          <p:cNvPr id="2056" name="TextBox 1">
            <a:extLst>
              <a:ext uri="{FF2B5EF4-FFF2-40B4-BE49-F238E27FC236}">
                <a16:creationId xmlns:a16="http://schemas.microsoft.com/office/drawing/2014/main" id="{B1BEDF0A-EC5C-F131-D930-E2BBDE1A6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81772"/>
              </p:ext>
            </p:extLst>
          </p:nvPr>
        </p:nvGraphicFramePr>
        <p:xfrm>
          <a:off x="6115317" y="2743200"/>
          <a:ext cx="5247340" cy="349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836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14E8E-F733-788F-9C8A-98F3AF622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r="1022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2119" name="Rectangle 21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sz="4000" i="1">
                <a:latin typeface="XCCW Joined 1a"/>
              </a:rPr>
              <a:t>Our School Rules</a:t>
            </a:r>
            <a:endParaRPr lang="en-GB" sz="4000" i="1">
              <a:latin typeface="XCCW Joined 1a" panose="03050602040000000000" pitchFamily="66" charset="0"/>
            </a:endParaRPr>
          </a:p>
        </p:txBody>
      </p:sp>
      <p:graphicFrame>
        <p:nvGraphicFramePr>
          <p:cNvPr id="2056" name="TextBox 1">
            <a:extLst>
              <a:ext uri="{FF2B5EF4-FFF2-40B4-BE49-F238E27FC236}">
                <a16:creationId xmlns:a16="http://schemas.microsoft.com/office/drawing/2014/main" id="{B1BEDF0A-EC5C-F131-D930-E2BBDE1A6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928411"/>
              </p:ext>
            </p:extLst>
          </p:nvPr>
        </p:nvGraphicFramePr>
        <p:xfrm>
          <a:off x="6115317" y="2743200"/>
          <a:ext cx="5247340" cy="349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564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B4350-F9FB-D273-7B74-C53C86C7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0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155C9C-F831-40F8-B924-29EBA86EC45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127000">
              <a:srgbClr val="FF0000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GB" sz="4800" i="1">
                <a:latin typeface="XCCW Joined 1a" panose="03050602040000000000" pitchFamily="66" charset="0"/>
              </a:rPr>
              <a:t>Rewards…</a:t>
            </a:r>
          </a:p>
        </p:txBody>
      </p:sp>
      <p:graphicFrame>
        <p:nvGraphicFramePr>
          <p:cNvPr id="31" name="TextBox 16">
            <a:extLst>
              <a:ext uri="{FF2B5EF4-FFF2-40B4-BE49-F238E27FC236}">
                <a16:creationId xmlns:a16="http://schemas.microsoft.com/office/drawing/2014/main" id="{04E43EBF-9443-925F-77D2-BEE277D47C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226003"/>
              </p:ext>
            </p:extLst>
          </p:nvPr>
        </p:nvGraphicFramePr>
        <p:xfrm>
          <a:off x="562992" y="1339966"/>
          <a:ext cx="11066016" cy="446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150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31F1A809-DD0E-81BD-846D-2C28079E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90" y="365172"/>
            <a:ext cx="10223677" cy="5880812"/>
          </a:xfrm>
          <a:prstGeom prst="rect">
            <a:avLst/>
          </a:prstGeom>
        </p:spPr>
      </p:pic>
      <p:graphicFrame>
        <p:nvGraphicFramePr>
          <p:cNvPr id="425" name="TextBox 1">
            <a:extLst>
              <a:ext uri="{FF2B5EF4-FFF2-40B4-BE49-F238E27FC236}">
                <a16:creationId xmlns:a16="http://schemas.microsoft.com/office/drawing/2014/main" id="{E1269869-7893-F477-FD14-2B3376053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836556"/>
              </p:ext>
            </p:extLst>
          </p:nvPr>
        </p:nvGraphicFramePr>
        <p:xfrm>
          <a:off x="10642672" y="511773"/>
          <a:ext cx="1324379" cy="584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4672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99C61E50-F5C0-D42A-23D2-F3A5D9AD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4" y="86641"/>
            <a:ext cx="11879911" cy="73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4E54E-1BAC-64E5-4662-325EA93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>
                <a:ea typeface="Calibri Light"/>
                <a:cs typeface="Calibri Light"/>
              </a:rPr>
              <a:t>Spellings...</a:t>
            </a:r>
            <a:endParaRPr lang="en-US" sz="5400"/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389A-6328-7BC5-DE80-DBBC086C2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700"/>
              <a:t>New spellings are introduced on a Tuesday and the spell check takes place the following Monday. </a:t>
            </a:r>
          </a:p>
          <a:p>
            <a:pPr marL="0" indent="0">
              <a:buNone/>
            </a:pPr>
            <a:endParaRPr lang="en-GB" sz="1700"/>
          </a:p>
          <a:p>
            <a:pPr marL="0" indent="0">
              <a:buNone/>
            </a:pPr>
            <a:r>
              <a:rPr lang="en-GB" sz="1700"/>
              <a:t>We practise daily in class, focussing on the spelling rule as well as the actual spelling of each word.</a:t>
            </a:r>
          </a:p>
          <a:p>
            <a:pPr marL="0" indent="0">
              <a:buNone/>
            </a:pPr>
            <a:endParaRPr lang="en-GB" sz="1700"/>
          </a:p>
          <a:p>
            <a:pPr marL="0" indent="0">
              <a:buNone/>
            </a:pPr>
            <a:r>
              <a:rPr lang="en-GB" sz="1700"/>
              <a:t>All children move onto the next spelling rule. </a:t>
            </a:r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C9416-5ECC-C2E1-51FC-F2739ACBE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89" y="534642"/>
            <a:ext cx="8227726" cy="58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63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923dd8-a422-462a-86df-ebf46bda8ae3">
      <Terms xmlns="http://schemas.microsoft.com/office/infopath/2007/PartnerControls"/>
    </lcf76f155ced4ddcb4097134ff3c332f>
    <TaxCatchAll xmlns="6a9f04bb-c821-4945-9c47-2491a37b04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2444CD08D9AA44AFE5C08B99515F86" ma:contentTypeVersion="9" ma:contentTypeDescription="Create a new document." ma:contentTypeScope="" ma:versionID="7a9384b1ef9c57fdff56a4ff1989b73f">
  <xsd:schema xmlns:xsd="http://www.w3.org/2001/XMLSchema" xmlns:xs="http://www.w3.org/2001/XMLSchema" xmlns:p="http://schemas.microsoft.com/office/2006/metadata/properties" xmlns:ns2="c6923dd8-a422-462a-86df-ebf46bda8ae3" xmlns:ns3="6a9f04bb-c821-4945-9c47-2491a37b0441" targetNamespace="http://schemas.microsoft.com/office/2006/metadata/properties" ma:root="true" ma:fieldsID="17d4a268231866071e22125c7e8083e6" ns2:_="" ns3:_="">
    <xsd:import namespace="c6923dd8-a422-462a-86df-ebf46bda8ae3"/>
    <xsd:import namespace="6a9f04bb-c821-4945-9c47-2491a37b0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23dd8-a422-462a-86df-ebf46bda8a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5b4ab56-8788-46b9-bc15-33cb29d9d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f04bb-c821-4945-9c47-2491a37b044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0cdc687-53e3-457f-84aa-824b6e08910d}" ma:internalName="TaxCatchAll" ma:showField="CatchAllData" ma:web="6a9f04bb-c821-4945-9c47-2491a37b0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9424D-E1B7-4D95-95D7-A6176CF1EB6F}">
  <ds:schemaRefs>
    <ds:schemaRef ds:uri="http://schemas.microsoft.com/office/2006/metadata/properties"/>
    <ds:schemaRef ds:uri="http://www.w3.org/2000/xmlns/"/>
    <ds:schemaRef ds:uri="c6923dd8-a422-462a-86df-ebf46bda8ae3"/>
    <ds:schemaRef ds:uri="http://schemas.microsoft.com/office/infopath/2007/PartnerControls"/>
    <ds:schemaRef ds:uri="6a9f04bb-c821-4945-9c47-2491a37b0441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CA6AE767-3CE7-4BF6-A37F-230DD4BE205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6923dd8-a422-462a-86df-ebf46bda8ae3"/>
    <ds:schemaRef ds:uri="6a9f04bb-c821-4945-9c47-2491a37b0441"/>
  </ds:schemaRefs>
</ds:datastoreItem>
</file>

<file path=customXml/itemProps3.xml><?xml version="1.0" encoding="utf-8"?>
<ds:datastoreItem xmlns:ds="http://schemas.openxmlformats.org/officeDocument/2006/customXml" ds:itemID="{D38E074E-AC04-4469-8852-9E4EC934D3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Welcome to Year 4</vt:lpstr>
      <vt:lpstr>Meet the staff…</vt:lpstr>
      <vt:lpstr>Our School Values</vt:lpstr>
      <vt:lpstr>Our School Rules</vt:lpstr>
      <vt:lpstr>PowerPoint Presentation</vt:lpstr>
      <vt:lpstr>Rewards…</vt:lpstr>
      <vt:lpstr>PowerPoint Presentation</vt:lpstr>
      <vt:lpstr>PowerPoint Presentation</vt:lpstr>
      <vt:lpstr>Spellings...</vt:lpstr>
      <vt:lpstr>Times Tables…</vt:lpstr>
      <vt:lpstr>What to look forward to…</vt:lpstr>
      <vt:lpstr>Communication…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4</dc:title>
  <dc:creator>Lucy Greenwood</dc:creator>
  <cp:lastModifiedBy>Lucy Greenwood</cp:lastModifiedBy>
  <cp:revision>4</cp:revision>
  <dcterms:created xsi:type="dcterms:W3CDTF">2022-09-11T21:07:21Z</dcterms:created>
  <dcterms:modified xsi:type="dcterms:W3CDTF">2023-09-30T16:49:36Z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0x010100D62444CD08D9AA44AFE5C08B99515F86</vt:lpwstr>
  </property>
  <property fmtid="{D5CDD505-2E9C-101B-9397-08002B2CF9AE}" pid="3" name="MediaServiceImageTags">
    <vt:lpwstr/>
  </property>
</Properties>
</file>